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74" r:id="rId2"/>
  </p:sldIdLst>
  <p:sldSz cx="30279975" cy="42808525"/>
  <p:notesSz cx="6797675" cy="9926638"/>
  <p:defaultTextStyle>
    <a:defPPr>
      <a:defRPr lang="de-DE"/>
    </a:defPPr>
    <a:lvl1pPr marL="0" algn="l" defTabSz="1993301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1pPr>
    <a:lvl2pPr marL="1993301" algn="l" defTabSz="1993301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2pPr>
    <a:lvl3pPr marL="3986601" algn="l" defTabSz="1993301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3pPr>
    <a:lvl4pPr marL="5979902" algn="l" defTabSz="1993301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4pPr>
    <a:lvl5pPr marL="7973202" algn="l" defTabSz="1993301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5pPr>
    <a:lvl6pPr marL="9966503" algn="l" defTabSz="1993301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6pPr>
    <a:lvl7pPr marL="11959803" algn="l" defTabSz="1993301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7pPr>
    <a:lvl8pPr marL="13953104" algn="l" defTabSz="1993301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8pPr>
    <a:lvl9pPr marL="15946404" algn="l" defTabSz="1993301" rtl="0" eaLnBrk="1" latinLnBrk="0" hangingPunct="1">
      <a:defRPr sz="7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92">
          <p15:clr>
            <a:srgbClr val="A4A3A4"/>
          </p15:clr>
        </p15:guide>
        <p15:guide id="2" orient="horz" pos="4764">
          <p15:clr>
            <a:srgbClr val="A4A3A4"/>
          </p15:clr>
        </p15:guide>
        <p15:guide id="3" pos="18386">
          <p15:clr>
            <a:srgbClr val="A4A3A4"/>
          </p15:clr>
        </p15:guide>
        <p15:guide id="4" pos="692">
          <p15:clr>
            <a:srgbClr val="A4A3A4"/>
          </p15:clr>
        </p15:guide>
        <p15:guide id="5" pos="9888">
          <p15:clr>
            <a:srgbClr val="A4A3A4"/>
          </p15:clr>
        </p15:guide>
        <p15:guide id="6" pos="91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8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50067" autoAdjust="0"/>
  </p:normalViewPr>
  <p:slideViewPr>
    <p:cSldViewPr snapToGrid="0" snapToObjects="1">
      <p:cViewPr>
        <p:scale>
          <a:sx n="40" d="100"/>
          <a:sy n="40" d="100"/>
        </p:scale>
        <p:origin x="-612" y="-1204"/>
      </p:cViewPr>
      <p:guideLst>
        <p:guide orient="horz" pos="25592"/>
        <p:guide orient="horz" pos="4764"/>
        <p:guide pos="18386"/>
        <p:guide pos="692"/>
        <p:guide pos="9888"/>
        <p:guide pos="91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1" d="100"/>
          <a:sy n="61" d="100"/>
        </p:scale>
        <p:origin x="-3390" y="-96"/>
      </p:cViewPr>
      <p:guideLst>
        <p:guide orient="horz" pos="3127"/>
        <p:guide pos="2181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339" y="129032"/>
            <a:ext cx="3398838" cy="65223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endParaRPr lang="de-DE" sz="900">
              <a:latin typeface="Arial"/>
            </a:endParaRPr>
          </a:p>
        </p:txBody>
      </p:sp>
      <p:grpSp>
        <p:nvGrpSpPr>
          <p:cNvPr id="3" name="Gruppierung 2"/>
          <p:cNvGrpSpPr/>
          <p:nvPr/>
        </p:nvGrpSpPr>
        <p:grpSpPr>
          <a:xfrm>
            <a:off x="1132946" y="-2"/>
            <a:ext cx="5664728" cy="78163"/>
            <a:chOff x="1143000" y="-2"/>
            <a:chExt cx="5714999" cy="108000"/>
          </a:xfrm>
        </p:grpSpPr>
        <p:sp>
          <p:nvSpPr>
            <p:cNvPr id="7" name="Rechteck 6"/>
            <p:cNvSpPr/>
            <p:nvPr userDrawn="1"/>
          </p:nvSpPr>
          <p:spPr bwMode="auto">
            <a:xfrm>
              <a:off x="1143000" y="-2"/>
              <a:ext cx="1801145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 bwMode="auto">
            <a:xfrm>
              <a:off x="2944145" y="-2"/>
              <a:ext cx="180114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 bwMode="auto">
            <a:xfrm>
              <a:off x="4745288" y="-2"/>
              <a:ext cx="211271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700153" y="389546"/>
            <a:ext cx="956184" cy="39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eaLnBrk="0" hangingPunct="0">
              <a:lnSpc>
                <a:spcPts val="1180"/>
              </a:lnSpc>
            </a:pPr>
            <a:r>
              <a:rPr lang="de-DE" sz="900">
                <a:latin typeface="Arial"/>
              </a:rPr>
              <a:t>Chart</a:t>
            </a:r>
            <a:r>
              <a:rPr lang="de-DE" sz="900">
                <a:solidFill>
                  <a:srgbClr val="000000"/>
                </a:solidFill>
                <a:latin typeface="Arial"/>
              </a:rPr>
              <a:t>: </a:t>
            </a:r>
            <a:fld id="{0EDD0313-0B74-8746-A195-B585C1FAF86D}" type="slidenum">
              <a:rPr lang="de-DE" sz="900">
                <a:solidFill>
                  <a:srgbClr val="000000"/>
                </a:solidFill>
                <a:latin typeface="Arial"/>
              </a:rPr>
              <a:pPr eaLnBrk="0" hangingPunct="0">
                <a:lnSpc>
                  <a:spcPts val="1180"/>
                </a:lnSpc>
              </a:pPr>
              <a:t>‹#›</a:t>
            </a:fld>
            <a:endParaRPr lang="de-DE" sz="900">
              <a:latin typeface="Arial"/>
            </a:endParaRPr>
          </a:p>
        </p:txBody>
      </p:sp>
      <p:pic>
        <p:nvPicPr>
          <p:cNvPr id="12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741" y="9094316"/>
            <a:ext cx="1040108" cy="6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0"/>
          <p:cNvSpPr txBox="1">
            <a:spLocks noChangeArrowheads="1"/>
          </p:cNvSpPr>
          <p:nvPr/>
        </p:nvSpPr>
        <p:spPr bwMode="auto">
          <a:xfrm>
            <a:off x="4700153" y="139950"/>
            <a:ext cx="1042697" cy="249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/>
              <a:pPr>
                <a:lnSpc>
                  <a:spcPts val="1180"/>
                </a:lnSpc>
                <a:defRPr/>
              </a:pPr>
              <a:t>10.03.2020</a:t>
            </a:fld>
            <a:endParaRPr lang="de-DE" sz="900"/>
          </a:p>
        </p:txBody>
      </p:sp>
      <p:sp>
        <p:nvSpPr>
          <p:cNvPr id="14" name="Fußzeilenplatzhalter 3"/>
          <p:cNvSpPr txBox="1">
            <a:spLocks/>
          </p:cNvSpPr>
          <p:nvPr/>
        </p:nvSpPr>
        <p:spPr>
          <a:xfrm>
            <a:off x="1132947" y="9104660"/>
            <a:ext cx="3925603" cy="89551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180"/>
              </a:lnSpc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402235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46263" y="742950"/>
            <a:ext cx="1981200" cy="2801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3" tIns="45712" rIns="91423" bIns="457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32946" y="3696059"/>
            <a:ext cx="5414825" cy="4785179"/>
          </a:xfrm>
          <a:prstGeom prst="rect">
            <a:avLst/>
          </a:prstGeom>
        </p:spPr>
        <p:txBody>
          <a:bodyPr vert="horz" lIns="91423" tIns="45712" rIns="91423" bIns="45712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339" y="150609"/>
            <a:ext cx="3398838" cy="482447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endParaRPr lang="de-DE" sz="900">
              <a:latin typeface="Arial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1132946" y="-2"/>
            <a:ext cx="5664728" cy="78163"/>
            <a:chOff x="1143000" y="-2"/>
            <a:chExt cx="5714999" cy="108000"/>
          </a:xfrm>
        </p:grpSpPr>
        <p:sp>
          <p:nvSpPr>
            <p:cNvPr id="9" name="Rechteck 8"/>
            <p:cNvSpPr/>
            <p:nvPr/>
          </p:nvSpPr>
          <p:spPr bwMode="auto">
            <a:xfrm>
              <a:off x="1143000" y="-2"/>
              <a:ext cx="1801145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2944145" y="-2"/>
              <a:ext cx="180114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4745288" y="-2"/>
              <a:ext cx="211271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00153" y="411123"/>
            <a:ext cx="956184" cy="39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eaLnBrk="0" hangingPunct="0">
              <a:lnSpc>
                <a:spcPts val="1180"/>
              </a:lnSpc>
            </a:pPr>
            <a:r>
              <a:rPr kumimoji="0" lang="de-DE" sz="900">
                <a:solidFill>
                  <a:schemeClr val="tx1"/>
                </a:solidFill>
                <a:latin typeface="Arial"/>
              </a:rPr>
              <a:t>Chart</a:t>
            </a:r>
            <a:r>
              <a:rPr kumimoji="0" lang="de-DE" sz="900">
                <a:solidFill>
                  <a:srgbClr val="000000"/>
                </a:solidFill>
                <a:latin typeface="Arial"/>
              </a:rPr>
              <a:t>: </a:t>
            </a:r>
            <a:fld id="{0EDD0313-0B74-8746-A195-B585C1FAF86D}" type="slidenum">
              <a:rPr kumimoji="0" lang="de-DE" sz="900">
                <a:solidFill>
                  <a:srgbClr val="000000"/>
                </a:solidFill>
                <a:latin typeface="Arial"/>
              </a:rPr>
              <a:pPr eaLnBrk="0" hangingPunct="0">
                <a:lnSpc>
                  <a:spcPts val="1180"/>
                </a:lnSpc>
              </a:pPr>
              <a:t>‹#›</a:t>
            </a:fld>
            <a:endParaRPr kumimoji="0" lang="de-DE" sz="9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13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741" y="8849718"/>
            <a:ext cx="1040108" cy="6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0"/>
          <p:cNvSpPr txBox="1">
            <a:spLocks noChangeArrowheads="1"/>
          </p:cNvSpPr>
          <p:nvPr/>
        </p:nvSpPr>
        <p:spPr bwMode="auto">
          <a:xfrm>
            <a:off x="4700153" y="161526"/>
            <a:ext cx="1042697" cy="249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10.03.2020</a:t>
            </a:fld>
            <a:endParaRPr lang="de-DE" sz="90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1132947" y="8860060"/>
            <a:ext cx="3925603" cy="89551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180"/>
              </a:lnSpc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417024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993301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1pPr>
    <a:lvl2pPr marL="1993301" algn="l" defTabSz="1993301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2pPr>
    <a:lvl3pPr marL="3986601" algn="l" defTabSz="1993301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3pPr>
    <a:lvl4pPr marL="5979902" algn="l" defTabSz="1993301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4pPr>
    <a:lvl5pPr marL="7973202" algn="l" defTabSz="1993301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5pPr>
    <a:lvl6pPr marL="9966503" algn="l" defTabSz="1993301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6pPr>
    <a:lvl7pPr marL="11959803" algn="l" defTabSz="1993301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7pPr>
    <a:lvl8pPr marL="13953104" algn="l" defTabSz="1993301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8pPr>
    <a:lvl9pPr marL="15946404" algn="l" defTabSz="1993301" rtl="0" eaLnBrk="1" latinLnBrk="0" hangingPunct="1">
      <a:defRPr sz="5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eite mit groß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014180" y="468215"/>
            <a:ext cx="27265802" cy="2804686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78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24823" y="28915584"/>
            <a:ext cx="26747311" cy="700593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5153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olie mit 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idx="10"/>
          </p:nvPr>
        </p:nvSpPr>
        <p:spPr>
          <a:xfrm>
            <a:off x="2943893" y="10913540"/>
            <a:ext cx="12792954" cy="22117742"/>
          </a:xfrm>
        </p:spPr>
        <p:txBody>
          <a:bodyPr>
            <a:normAutofit/>
          </a:bodyPr>
          <a:lstStyle>
            <a:lvl1pPr>
              <a:lnSpc>
                <a:spcPts val="9592"/>
              </a:lnSpc>
              <a:defRPr sz="6100"/>
            </a:lvl1pPr>
            <a:lvl2pPr>
              <a:defRPr sz="12200"/>
            </a:lvl2pPr>
            <a:lvl3pPr>
              <a:defRPr sz="105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992956" y="4522101"/>
            <a:ext cx="26682473" cy="546655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2943893" y="33417704"/>
            <a:ext cx="12792954" cy="1802526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16" name="Gerade Verbindung 15"/>
          <p:cNvCxnSpPr/>
          <p:nvPr userDrawn="1"/>
        </p:nvCxnSpPr>
        <p:spPr>
          <a:xfrm>
            <a:off x="2925987" y="33031271"/>
            <a:ext cx="128382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uppierung 1"/>
          <p:cNvGrpSpPr/>
          <p:nvPr userDrawn="1"/>
        </p:nvGrpSpPr>
        <p:grpSpPr>
          <a:xfrm>
            <a:off x="16871715" y="10850788"/>
            <a:ext cx="12830819" cy="2166835"/>
            <a:chOff x="875127" y="1738313"/>
            <a:chExt cx="3971755" cy="347131"/>
          </a:xfrm>
        </p:grpSpPr>
        <p:cxnSp>
          <p:nvCxnSpPr>
            <p:cNvPr id="17" name="Gerade Verbindung 16"/>
            <p:cNvCxnSpPr/>
            <p:nvPr userDrawn="1"/>
          </p:nvCxnSpPr>
          <p:spPr>
            <a:xfrm>
              <a:off x="875127" y="1738313"/>
              <a:ext cx="396328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883594" y="2085444"/>
              <a:ext cx="396328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Inhaltsplatzhalter 2"/>
          <p:cNvSpPr>
            <a:spLocks noGrp="1"/>
          </p:cNvSpPr>
          <p:nvPr>
            <p:ph idx="14"/>
          </p:nvPr>
        </p:nvSpPr>
        <p:spPr>
          <a:xfrm>
            <a:off x="16899063" y="10913540"/>
            <a:ext cx="12776370" cy="22117742"/>
          </a:xfrm>
        </p:spPr>
        <p:txBody>
          <a:bodyPr>
            <a:normAutofit/>
          </a:bodyPr>
          <a:lstStyle>
            <a:lvl1pPr>
              <a:lnSpc>
                <a:spcPts val="9592"/>
              </a:lnSpc>
              <a:defRPr sz="6100"/>
            </a:lvl1pPr>
            <a:lvl2pPr>
              <a:defRPr sz="12200"/>
            </a:lvl2pPr>
            <a:lvl3pPr>
              <a:defRPr sz="105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endParaRPr lang="de-DE" dirty="0"/>
          </a:p>
        </p:txBody>
      </p:sp>
      <p:sp>
        <p:nvSpPr>
          <p:cNvPr id="25" name="Textplatzhalter 2"/>
          <p:cNvSpPr>
            <a:spLocks noGrp="1"/>
          </p:cNvSpPr>
          <p:nvPr>
            <p:ph type="body" idx="15"/>
          </p:nvPr>
        </p:nvSpPr>
        <p:spPr>
          <a:xfrm>
            <a:off x="16848512" y="33417704"/>
            <a:ext cx="12826669" cy="1802526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26" name="Gerade Verbindung 25"/>
          <p:cNvCxnSpPr/>
          <p:nvPr userDrawn="1"/>
        </p:nvCxnSpPr>
        <p:spPr>
          <a:xfrm>
            <a:off x="16899060" y="33031271"/>
            <a:ext cx="12803467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2"/>
          <p:cNvSpPr>
            <a:spLocks noGrp="1"/>
          </p:cNvSpPr>
          <p:nvPr>
            <p:ph type="body" idx="16"/>
          </p:nvPr>
        </p:nvSpPr>
        <p:spPr>
          <a:xfrm>
            <a:off x="3028004" y="937095"/>
            <a:ext cx="26647433" cy="1343088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 b="1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933380" y="10850788"/>
            <a:ext cx="12830819" cy="2166835"/>
            <a:chOff x="875127" y="1738313"/>
            <a:chExt cx="3971755" cy="347131"/>
          </a:xfrm>
        </p:grpSpPr>
        <p:cxnSp>
          <p:nvCxnSpPr>
            <p:cNvPr id="19" name="Gerade Verbindung 18"/>
            <p:cNvCxnSpPr/>
            <p:nvPr userDrawn="1"/>
          </p:nvCxnSpPr>
          <p:spPr>
            <a:xfrm>
              <a:off x="875127" y="1738313"/>
              <a:ext cx="396328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883594" y="2085444"/>
              <a:ext cx="396328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74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2982436" y="10913551"/>
            <a:ext cx="13124828" cy="1568322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2992956" y="4522101"/>
            <a:ext cx="26682473" cy="5466557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13"/>
          </p:nvPr>
        </p:nvSpPr>
        <p:spPr>
          <a:xfrm>
            <a:off x="2943887" y="26594727"/>
            <a:ext cx="13163382" cy="1467620"/>
          </a:xfrm>
        </p:spPr>
        <p:txBody>
          <a:bodyPr anchor="t" anchorCtr="0">
            <a:noAutofit/>
          </a:bodyPr>
          <a:lstStyle>
            <a:lvl1pPr marL="0" indent="0">
              <a:lnSpc>
                <a:spcPts val="5145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Textplatzhalter 2"/>
          <p:cNvSpPr>
            <a:spLocks noGrp="1"/>
          </p:cNvSpPr>
          <p:nvPr>
            <p:ph type="body" idx="10"/>
          </p:nvPr>
        </p:nvSpPr>
        <p:spPr>
          <a:xfrm>
            <a:off x="3028004" y="937095"/>
            <a:ext cx="26647433" cy="1343088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 b="1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idx="14"/>
          </p:nvPr>
        </p:nvSpPr>
        <p:spPr>
          <a:xfrm>
            <a:off x="16550607" y="10913551"/>
            <a:ext cx="13124828" cy="1568322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35" name="Textplatzhalter 2"/>
          <p:cNvSpPr>
            <a:spLocks noGrp="1"/>
          </p:cNvSpPr>
          <p:nvPr>
            <p:ph type="body" idx="15"/>
          </p:nvPr>
        </p:nvSpPr>
        <p:spPr>
          <a:xfrm>
            <a:off x="16512053" y="26594727"/>
            <a:ext cx="13163382" cy="1467620"/>
          </a:xfrm>
        </p:spPr>
        <p:txBody>
          <a:bodyPr anchor="t" anchorCtr="0">
            <a:noAutofit/>
          </a:bodyPr>
          <a:lstStyle>
            <a:lvl1pPr marL="0" indent="0">
              <a:lnSpc>
                <a:spcPts val="5145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73091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2982447" y="10913551"/>
            <a:ext cx="8556548" cy="1568322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2992956" y="4522101"/>
            <a:ext cx="26682473" cy="5466557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13"/>
          </p:nvPr>
        </p:nvSpPr>
        <p:spPr>
          <a:xfrm>
            <a:off x="2943893" y="26594727"/>
            <a:ext cx="8595102" cy="1467620"/>
          </a:xfrm>
        </p:spPr>
        <p:txBody>
          <a:bodyPr anchor="t" anchorCtr="0">
            <a:noAutofit/>
          </a:bodyPr>
          <a:lstStyle>
            <a:lvl1pPr marL="0" indent="0">
              <a:lnSpc>
                <a:spcPts val="5145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Textplatzhalter 2"/>
          <p:cNvSpPr>
            <a:spLocks noGrp="1"/>
          </p:cNvSpPr>
          <p:nvPr>
            <p:ph type="body" idx="10"/>
          </p:nvPr>
        </p:nvSpPr>
        <p:spPr>
          <a:xfrm>
            <a:off x="3028004" y="937095"/>
            <a:ext cx="26647433" cy="1343088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 b="1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idx="14"/>
          </p:nvPr>
        </p:nvSpPr>
        <p:spPr>
          <a:xfrm>
            <a:off x="12050666" y="10911494"/>
            <a:ext cx="8535518" cy="1568322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35" name="Textplatzhalter 2"/>
          <p:cNvSpPr>
            <a:spLocks noGrp="1"/>
          </p:cNvSpPr>
          <p:nvPr>
            <p:ph type="body" idx="15"/>
          </p:nvPr>
        </p:nvSpPr>
        <p:spPr>
          <a:xfrm>
            <a:off x="12050666" y="26594727"/>
            <a:ext cx="8535518" cy="1467620"/>
          </a:xfrm>
        </p:spPr>
        <p:txBody>
          <a:bodyPr anchor="t" anchorCtr="0">
            <a:noAutofit/>
          </a:bodyPr>
          <a:lstStyle>
            <a:lvl1pPr marL="0" indent="0">
              <a:lnSpc>
                <a:spcPts val="5145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6"/>
          </p:nvPr>
        </p:nvSpPr>
        <p:spPr>
          <a:xfrm>
            <a:off x="21076834" y="10911494"/>
            <a:ext cx="8598599" cy="1568322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9" name="Textplatzhalter 2"/>
          <p:cNvSpPr>
            <a:spLocks noGrp="1"/>
          </p:cNvSpPr>
          <p:nvPr>
            <p:ph type="body" idx="17"/>
          </p:nvPr>
        </p:nvSpPr>
        <p:spPr>
          <a:xfrm>
            <a:off x="21076834" y="26594727"/>
            <a:ext cx="8598599" cy="1467620"/>
          </a:xfrm>
        </p:spPr>
        <p:txBody>
          <a:bodyPr anchor="t" anchorCtr="0">
            <a:noAutofit/>
          </a:bodyPr>
          <a:lstStyle>
            <a:lvl1pPr marL="0" indent="0">
              <a:lnSpc>
                <a:spcPts val="5145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9386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6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2982443" y="4439403"/>
            <a:ext cx="8556548" cy="1243194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33" name="Textplatzhalter 2"/>
          <p:cNvSpPr>
            <a:spLocks noGrp="1"/>
          </p:cNvSpPr>
          <p:nvPr>
            <p:ph type="body" idx="10"/>
          </p:nvPr>
        </p:nvSpPr>
        <p:spPr>
          <a:xfrm>
            <a:off x="3028004" y="937095"/>
            <a:ext cx="26647433" cy="1343088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 b="1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2943891" y="17493335"/>
            <a:ext cx="8595098" cy="1467620"/>
          </a:xfrm>
        </p:spPr>
        <p:txBody>
          <a:bodyPr anchor="t" anchorCtr="0">
            <a:noAutofit/>
          </a:bodyPr>
          <a:lstStyle>
            <a:lvl1pPr marL="0" indent="0">
              <a:lnSpc>
                <a:spcPts val="5145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idx="15"/>
          </p:nvPr>
        </p:nvSpPr>
        <p:spPr>
          <a:xfrm>
            <a:off x="12066435" y="4439403"/>
            <a:ext cx="8556548" cy="1243194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11" name="Textplatzhalter 2"/>
          <p:cNvSpPr>
            <a:spLocks noGrp="1"/>
          </p:cNvSpPr>
          <p:nvPr>
            <p:ph type="body" idx="16"/>
          </p:nvPr>
        </p:nvSpPr>
        <p:spPr>
          <a:xfrm>
            <a:off x="12027883" y="17493335"/>
            <a:ext cx="8595098" cy="1467620"/>
          </a:xfrm>
        </p:spPr>
        <p:txBody>
          <a:bodyPr anchor="t" anchorCtr="0">
            <a:noAutofit/>
          </a:bodyPr>
          <a:lstStyle>
            <a:lvl1pPr marL="0" indent="0">
              <a:lnSpc>
                <a:spcPts val="5145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idx="17"/>
          </p:nvPr>
        </p:nvSpPr>
        <p:spPr>
          <a:xfrm>
            <a:off x="21118889" y="4439403"/>
            <a:ext cx="8556548" cy="1243194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21080337" y="17493335"/>
            <a:ext cx="8595098" cy="1467620"/>
          </a:xfrm>
        </p:spPr>
        <p:txBody>
          <a:bodyPr anchor="t" anchorCtr="0">
            <a:noAutofit/>
          </a:bodyPr>
          <a:lstStyle>
            <a:lvl1pPr marL="0" indent="0">
              <a:lnSpc>
                <a:spcPts val="5145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idx="19"/>
          </p:nvPr>
        </p:nvSpPr>
        <p:spPr>
          <a:xfrm>
            <a:off x="2982443" y="19859426"/>
            <a:ext cx="8556548" cy="1243194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15" name="Textplatzhalter 2"/>
          <p:cNvSpPr>
            <a:spLocks noGrp="1"/>
          </p:cNvSpPr>
          <p:nvPr>
            <p:ph type="body" idx="20"/>
          </p:nvPr>
        </p:nvSpPr>
        <p:spPr>
          <a:xfrm>
            <a:off x="2943891" y="32913362"/>
            <a:ext cx="8595098" cy="1467620"/>
          </a:xfrm>
        </p:spPr>
        <p:txBody>
          <a:bodyPr anchor="t" anchorCtr="0">
            <a:noAutofit/>
          </a:bodyPr>
          <a:lstStyle>
            <a:lvl1pPr marL="0" indent="0">
              <a:lnSpc>
                <a:spcPts val="5145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21"/>
          </p:nvPr>
        </p:nvSpPr>
        <p:spPr>
          <a:xfrm>
            <a:off x="12066435" y="19859426"/>
            <a:ext cx="8556548" cy="1243194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17" name="Textplatzhalter 2"/>
          <p:cNvSpPr>
            <a:spLocks noGrp="1"/>
          </p:cNvSpPr>
          <p:nvPr>
            <p:ph type="body" idx="22"/>
          </p:nvPr>
        </p:nvSpPr>
        <p:spPr>
          <a:xfrm>
            <a:off x="12027883" y="32913362"/>
            <a:ext cx="8595098" cy="1467620"/>
          </a:xfrm>
        </p:spPr>
        <p:txBody>
          <a:bodyPr anchor="t" anchorCtr="0">
            <a:noAutofit/>
          </a:bodyPr>
          <a:lstStyle>
            <a:lvl1pPr marL="0" indent="0">
              <a:lnSpc>
                <a:spcPts val="5145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Bildplatzhalter 2"/>
          <p:cNvSpPr>
            <a:spLocks noGrp="1"/>
          </p:cNvSpPr>
          <p:nvPr>
            <p:ph type="pic" idx="23"/>
          </p:nvPr>
        </p:nvSpPr>
        <p:spPr>
          <a:xfrm>
            <a:off x="21118889" y="19859426"/>
            <a:ext cx="8556548" cy="1243194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19" name="Textplatzhalter 2"/>
          <p:cNvSpPr>
            <a:spLocks noGrp="1"/>
          </p:cNvSpPr>
          <p:nvPr>
            <p:ph type="body" idx="24"/>
          </p:nvPr>
        </p:nvSpPr>
        <p:spPr>
          <a:xfrm>
            <a:off x="21080337" y="32913362"/>
            <a:ext cx="8595098" cy="1467620"/>
          </a:xfrm>
        </p:spPr>
        <p:txBody>
          <a:bodyPr anchor="t" anchorCtr="0">
            <a:noAutofit/>
          </a:bodyPr>
          <a:lstStyle>
            <a:lvl1pPr marL="0" indent="0">
              <a:lnSpc>
                <a:spcPts val="5145"/>
              </a:lnSpc>
              <a:buNone/>
              <a:defRPr sz="3900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8231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9322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 Titelseite mit klein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3024818" y="530999"/>
            <a:ext cx="27255157" cy="19075554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78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3024823" y="19898045"/>
            <a:ext cx="26752565" cy="8095967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5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3056368" y="27994012"/>
            <a:ext cx="26721027" cy="7996867"/>
          </a:xfrm>
        </p:spPr>
        <p:txBody>
          <a:bodyPr>
            <a:noAutofit/>
          </a:bodyPr>
          <a:lstStyle>
            <a:lvl1pPr marL="0" indent="0">
              <a:lnSpc>
                <a:spcPts val="9592"/>
              </a:lnSpc>
              <a:buFontTx/>
              <a:buNone/>
              <a:defRPr sz="4000" b="0" i="0">
                <a:latin typeface="Arial"/>
              </a:defRPr>
            </a:lvl1pPr>
            <a:lvl2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2pPr>
            <a:lvl3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3pPr>
            <a:lvl4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4pPr>
            <a:lvl5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95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seit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2985949" y="10969656"/>
            <a:ext cx="26721027" cy="25021216"/>
          </a:xfrm>
        </p:spPr>
        <p:txBody>
          <a:bodyPr>
            <a:noAutofit/>
          </a:bodyPr>
          <a:lstStyle>
            <a:lvl1pPr marL="0" indent="0">
              <a:lnSpc>
                <a:spcPts val="9592"/>
              </a:lnSpc>
              <a:buFontTx/>
              <a:buNone/>
              <a:defRPr sz="4000" b="0" i="0">
                <a:latin typeface="Arial"/>
              </a:defRPr>
            </a:lvl1pPr>
            <a:lvl2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2pPr>
            <a:lvl3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3pPr>
            <a:lvl4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4pPr>
            <a:lvl5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2992956" y="4522101"/>
            <a:ext cx="26682473" cy="54665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3323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olie mi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platzhalter 1"/>
          <p:cNvSpPr>
            <a:spLocks noGrp="1"/>
          </p:cNvSpPr>
          <p:nvPr>
            <p:ph type="title"/>
          </p:nvPr>
        </p:nvSpPr>
        <p:spPr>
          <a:xfrm>
            <a:off x="2992956" y="4522101"/>
            <a:ext cx="26682473" cy="54665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idx="1"/>
          </p:nvPr>
        </p:nvSpPr>
        <p:spPr>
          <a:xfrm>
            <a:off x="2976250" y="10975516"/>
            <a:ext cx="26699185" cy="248964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idx="10"/>
          </p:nvPr>
        </p:nvSpPr>
        <p:spPr>
          <a:xfrm>
            <a:off x="3028004" y="937095"/>
            <a:ext cx="26647433" cy="1343088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 b="1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36724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ild links /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992956" y="4522101"/>
            <a:ext cx="26682473" cy="54665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0"/>
          </p:nvPr>
        </p:nvSpPr>
        <p:spPr>
          <a:xfrm>
            <a:off x="3028004" y="937095"/>
            <a:ext cx="26647433" cy="1343088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 b="1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2985949" y="10969665"/>
            <a:ext cx="13095038" cy="24968364"/>
          </a:xfrm>
        </p:spPr>
        <p:txBody>
          <a:bodyPr>
            <a:noAutofit/>
          </a:bodyPr>
          <a:lstStyle>
            <a:lvl1pPr marL="0" indent="0">
              <a:lnSpc>
                <a:spcPts val="7630"/>
              </a:lnSpc>
              <a:buFontTx/>
              <a:buNone/>
              <a:defRPr sz="4000" b="0" i="0">
                <a:latin typeface="Arial"/>
              </a:defRPr>
            </a:lvl1pPr>
            <a:lvl2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2pPr>
            <a:lvl3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3pPr>
            <a:lvl4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4pPr>
            <a:lvl5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5"/>
          </p:nvPr>
        </p:nvSpPr>
        <p:spPr>
          <a:xfrm>
            <a:off x="16559369" y="10969665"/>
            <a:ext cx="13095038" cy="24968364"/>
          </a:xfrm>
        </p:spPr>
        <p:txBody>
          <a:bodyPr>
            <a:noAutofit/>
          </a:bodyPr>
          <a:lstStyle>
            <a:lvl1pPr marL="0" indent="0">
              <a:lnSpc>
                <a:spcPts val="7630"/>
              </a:lnSpc>
              <a:buFontTx/>
              <a:buNone/>
              <a:defRPr sz="4000" b="0" i="0">
                <a:latin typeface="Arial"/>
              </a:defRPr>
            </a:lvl1pPr>
            <a:lvl2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2pPr>
            <a:lvl3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3pPr>
            <a:lvl4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4pPr>
            <a:lvl5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3988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links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21090846" y="37853833"/>
            <a:ext cx="3280331" cy="3289913"/>
          </a:xfrm>
        </p:spPr>
        <p:txBody>
          <a:bodyPr>
            <a:normAutofit/>
          </a:bodyPr>
          <a:lstStyle>
            <a:lvl1pPr>
              <a:lnSpc>
                <a:spcPts val="5145"/>
              </a:lnSpc>
              <a:defRPr sz="3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Partnerlogo</a:t>
            </a:r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2992956" y="4522101"/>
            <a:ext cx="26682473" cy="54665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0"/>
          </p:nvPr>
        </p:nvSpPr>
        <p:spPr>
          <a:xfrm>
            <a:off x="3028004" y="937095"/>
            <a:ext cx="26647433" cy="1343088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 b="1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5"/>
          </p:nvPr>
        </p:nvSpPr>
        <p:spPr>
          <a:xfrm>
            <a:off x="16559369" y="10969659"/>
            <a:ext cx="13095038" cy="25536504"/>
          </a:xfrm>
        </p:spPr>
        <p:txBody>
          <a:bodyPr>
            <a:noAutofit/>
          </a:bodyPr>
          <a:lstStyle>
            <a:lvl1pPr marL="0" indent="0">
              <a:lnSpc>
                <a:spcPts val="7630"/>
              </a:lnSpc>
              <a:buFontTx/>
              <a:buNone/>
              <a:defRPr sz="6100" b="0" i="0">
                <a:latin typeface="Arial"/>
              </a:defRPr>
            </a:lvl1pPr>
            <a:lvl2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2pPr>
            <a:lvl3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3pPr>
            <a:lvl4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4pPr>
            <a:lvl5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16550607" y="10913548"/>
            <a:ext cx="13124828" cy="2497162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ts val="9592"/>
              </a:lnSpc>
              <a:buNone/>
              <a:defRPr sz="6100">
                <a:solidFill>
                  <a:schemeClr val="bg1">
                    <a:lumMod val="50000"/>
                  </a:schemeClr>
                </a:solidFill>
              </a:defRPr>
            </a:lvl1pPr>
            <a:lvl2pPr marL="1993301" indent="0">
              <a:buNone/>
              <a:defRPr sz="12200"/>
            </a:lvl2pPr>
            <a:lvl3pPr marL="3986601" indent="0">
              <a:buNone/>
              <a:defRPr sz="10500"/>
            </a:lvl3pPr>
            <a:lvl4pPr marL="5979902" indent="0">
              <a:buNone/>
              <a:defRPr sz="8700"/>
            </a:lvl4pPr>
            <a:lvl5pPr marL="7973202" indent="0">
              <a:buNone/>
              <a:defRPr sz="8700"/>
            </a:lvl5pPr>
            <a:lvl6pPr marL="9966503" indent="0">
              <a:buNone/>
              <a:defRPr sz="8700"/>
            </a:lvl6pPr>
            <a:lvl7pPr marL="11959803" indent="0">
              <a:buNone/>
              <a:defRPr sz="8700"/>
            </a:lvl7pPr>
            <a:lvl8pPr marL="13953104" indent="0">
              <a:buNone/>
              <a:defRPr sz="8700"/>
            </a:lvl8pPr>
            <a:lvl9pPr marL="15946404" indent="0">
              <a:buNone/>
              <a:defRPr sz="8700"/>
            </a:lvl9pPr>
          </a:lstStyle>
          <a:p>
            <a:endParaRPr lang="de-DE"/>
          </a:p>
        </p:txBody>
      </p:sp>
      <p:sp>
        <p:nvSpPr>
          <p:cNvPr id="9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3028009" y="10969667"/>
            <a:ext cx="13095038" cy="24915517"/>
          </a:xfrm>
        </p:spPr>
        <p:txBody>
          <a:bodyPr>
            <a:noAutofit/>
          </a:bodyPr>
          <a:lstStyle>
            <a:lvl1pPr marL="0" indent="0">
              <a:lnSpc>
                <a:spcPts val="7630"/>
              </a:lnSpc>
              <a:buFontTx/>
              <a:buNone/>
              <a:defRPr sz="6100" b="0" i="0">
                <a:latin typeface="Arial"/>
              </a:defRPr>
            </a:lvl1pPr>
            <a:lvl2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2pPr>
            <a:lvl3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3pPr>
            <a:lvl4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4pPr>
            <a:lvl5pPr marL="0" indent="0">
              <a:lnSpc>
                <a:spcPts val="7324"/>
              </a:lnSpc>
              <a:buFontTx/>
              <a:buNone/>
              <a:defRPr sz="6100" b="0" i="0">
                <a:latin typeface="Arial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941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lie mit 1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0"/>
          </p:nvPr>
        </p:nvSpPr>
        <p:spPr>
          <a:xfrm>
            <a:off x="3028004" y="937095"/>
            <a:ext cx="26647433" cy="1343088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 b="1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9500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mit Unterpun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992956" y="4522101"/>
            <a:ext cx="26682473" cy="5466557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0"/>
          </p:nvPr>
        </p:nvSpPr>
        <p:spPr>
          <a:xfrm>
            <a:off x="3028004" y="937095"/>
            <a:ext cx="25186003" cy="1343088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 b="1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7582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"/>
          <p:cNvSpPr>
            <a:spLocks noGrp="1"/>
          </p:cNvSpPr>
          <p:nvPr>
            <p:ph type="body" idx="10"/>
          </p:nvPr>
        </p:nvSpPr>
        <p:spPr>
          <a:xfrm>
            <a:off x="3028004" y="937095"/>
            <a:ext cx="26647433" cy="1343088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3900" b="1">
                <a:solidFill>
                  <a:schemeClr val="tx1"/>
                </a:solidFill>
              </a:defRPr>
            </a:lvl1pPr>
            <a:lvl2pPr marL="1993301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986601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59799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73202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665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59803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531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46404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6057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992956" y="4522101"/>
            <a:ext cx="26682473" cy="54665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976250" y="10975516"/>
            <a:ext cx="26699185" cy="248964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89577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68" r:id="rId3"/>
    <p:sldLayoutId id="2147483649" r:id="rId4"/>
    <p:sldLayoutId id="2147483660" r:id="rId5"/>
    <p:sldLayoutId id="2147483665" r:id="rId6"/>
    <p:sldLayoutId id="2147483650" r:id="rId7"/>
    <p:sldLayoutId id="2147483651" r:id="rId8"/>
    <p:sldLayoutId id="2147483655" r:id="rId9"/>
    <p:sldLayoutId id="2147483656" r:id="rId10"/>
    <p:sldLayoutId id="2147483659" r:id="rId11"/>
    <p:sldLayoutId id="2147483663" r:id="rId12"/>
    <p:sldLayoutId id="2147483662" r:id="rId13"/>
    <p:sldLayoutId id="2147483670" r:id="rId14"/>
  </p:sldLayoutIdLst>
  <p:txStyles>
    <p:titleStyle>
      <a:lvl1pPr algn="l" defTabSz="1993301" rtl="0" eaLnBrk="1" latinLnBrk="0" hangingPunct="1">
        <a:lnSpc>
          <a:spcPts val="12207"/>
        </a:lnSpc>
        <a:spcBef>
          <a:spcPct val="0"/>
        </a:spcBef>
        <a:buNone/>
        <a:defRPr sz="9600" b="1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0" indent="0" algn="l" defTabSz="1993301" rtl="0" eaLnBrk="1" latinLnBrk="0" hangingPunct="1">
        <a:lnSpc>
          <a:spcPts val="11335"/>
        </a:lnSpc>
        <a:spcBef>
          <a:spcPts val="0"/>
        </a:spcBef>
        <a:buFontTx/>
        <a:buNone/>
        <a:defRPr sz="9600" i="0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0" indent="-784764" algn="l" defTabSz="1993301" rtl="0" eaLnBrk="1" latinLnBrk="0" hangingPunct="1">
        <a:lnSpc>
          <a:spcPts val="10028"/>
        </a:lnSpc>
        <a:spcBef>
          <a:spcPts val="2616"/>
        </a:spcBef>
        <a:buFont typeface="Arial"/>
        <a:buChar char="•"/>
        <a:defRPr sz="8300" b="1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412575" indent="-784764" algn="l" defTabSz="1993301" rtl="0" eaLnBrk="1" latinLnBrk="0" hangingPunct="1">
        <a:lnSpc>
          <a:spcPts val="9592"/>
        </a:lnSpc>
        <a:spcBef>
          <a:spcPts val="1744"/>
        </a:spcBef>
        <a:buFont typeface="Lucida Grande"/>
        <a:buChar char="-"/>
        <a:defRPr sz="7800" kern="1200">
          <a:solidFill>
            <a:schemeClr val="tx1"/>
          </a:solidFill>
          <a:latin typeface="Arial"/>
          <a:ea typeface="+mn-ea"/>
          <a:cs typeface="+mn-cs"/>
        </a:defRPr>
      </a:lvl3pPr>
      <a:lvl4pPr marL="2040386" indent="-784764" algn="l" defTabSz="1993301" rtl="0" eaLnBrk="1" latinLnBrk="0" hangingPunct="1">
        <a:lnSpc>
          <a:spcPts val="6976"/>
        </a:lnSpc>
        <a:spcBef>
          <a:spcPts val="2180"/>
        </a:spcBef>
        <a:buFont typeface="Arial"/>
        <a:buChar char="•"/>
        <a:defRPr sz="6100" b="1" i="0" kern="1200">
          <a:solidFill>
            <a:schemeClr val="tx1"/>
          </a:solidFill>
          <a:latin typeface="Arial"/>
          <a:ea typeface="+mn-ea"/>
          <a:cs typeface="+mn-cs"/>
        </a:defRPr>
      </a:lvl4pPr>
      <a:lvl5pPr marL="2825150" indent="-784764" algn="l" defTabSz="1993301" rtl="0" eaLnBrk="1" latinLnBrk="0" hangingPunct="1">
        <a:lnSpc>
          <a:spcPts val="6976"/>
        </a:lnSpc>
        <a:spcBef>
          <a:spcPts val="2180"/>
        </a:spcBef>
        <a:buFont typeface="Symbol" charset="2"/>
        <a:buChar char="-"/>
        <a:defRPr sz="6100" b="0" i="0" kern="1200">
          <a:solidFill>
            <a:schemeClr val="tx1"/>
          </a:solidFill>
          <a:latin typeface="Arial"/>
          <a:ea typeface="+mn-ea"/>
          <a:cs typeface="+mn-cs"/>
        </a:defRPr>
      </a:lvl5pPr>
      <a:lvl6pPr marL="10963153" indent="-996650" algn="l" defTabSz="1993301" rtl="0" eaLnBrk="1" latinLnBrk="0" hangingPunct="1">
        <a:spcBef>
          <a:spcPct val="20000"/>
        </a:spcBef>
        <a:buFont typeface="Arial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2956454" indent="-996650" algn="l" defTabSz="1993301" rtl="0" eaLnBrk="1" latinLnBrk="0" hangingPunct="1">
        <a:spcBef>
          <a:spcPct val="20000"/>
        </a:spcBef>
        <a:buFont typeface="Arial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4949754" indent="-996650" algn="l" defTabSz="1993301" rtl="0" eaLnBrk="1" latinLnBrk="0" hangingPunct="1">
        <a:spcBef>
          <a:spcPct val="20000"/>
        </a:spcBef>
        <a:buFont typeface="Arial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6943055" indent="-996650" algn="l" defTabSz="1993301" rtl="0" eaLnBrk="1" latinLnBrk="0" hangingPunct="1">
        <a:spcBef>
          <a:spcPct val="20000"/>
        </a:spcBef>
        <a:buFont typeface="Arial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993301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1pPr>
      <a:lvl2pPr marL="1993301" algn="l" defTabSz="1993301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2pPr>
      <a:lvl3pPr marL="3986601" algn="l" defTabSz="1993301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3pPr>
      <a:lvl4pPr marL="5979902" algn="l" defTabSz="1993301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4pPr>
      <a:lvl5pPr marL="7973202" algn="l" defTabSz="1993301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5pPr>
      <a:lvl6pPr marL="9966503" algn="l" defTabSz="1993301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6pPr>
      <a:lvl7pPr marL="11959803" algn="l" defTabSz="1993301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7pPr>
      <a:lvl8pPr marL="13953104" algn="l" defTabSz="1993301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8pPr>
      <a:lvl9pPr marL="15946404" algn="l" defTabSz="1993301" rtl="0" eaLnBrk="1" latinLnBrk="0" hangingPunct="1">
        <a:defRPr sz="7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JPG"/><Relationship Id="rId3" Type="http://schemas.openxmlformats.org/officeDocument/2006/relationships/image" Target="../media/image2.png"/><Relationship Id="rId21" Type="http://schemas.openxmlformats.org/officeDocument/2006/relationships/image" Target="../media/image18.JPG"/><Relationship Id="rId7" Type="http://schemas.openxmlformats.org/officeDocument/2006/relationships/image" Target="../media/image5.png"/><Relationship Id="rId12" Type="http://schemas.openxmlformats.org/officeDocument/2006/relationships/image" Target="../media/image9.jpeg"/><Relationship Id="rId17" Type="http://schemas.openxmlformats.org/officeDocument/2006/relationships/image" Target="../media/image14.JPG"/><Relationship Id="rId2" Type="http://schemas.openxmlformats.org/officeDocument/2006/relationships/image" Target="../media/image1.wmf"/><Relationship Id="rId16" Type="http://schemas.openxmlformats.org/officeDocument/2006/relationships/image" Target="../media/image13.png"/><Relationship Id="rId20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microsoft.com/office/2007/relationships/hdphoto" Target="../media/hdphoto2.wdp"/><Relationship Id="rId19" Type="http://schemas.openxmlformats.org/officeDocument/2006/relationships/image" Target="../media/image16.JP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0"/>
          </p:nvPr>
        </p:nvSpPr>
        <p:spPr>
          <a:xfrm>
            <a:off x="2991883" y="40533832"/>
            <a:ext cx="11404071" cy="169132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Laboratory for Automation Technology and Energy Management </a:t>
            </a:r>
          </a:p>
          <a:p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Prof. Dr.-Ing. Markus Stockmann</a:t>
            </a:r>
          </a:p>
          <a:p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Institute of Automation Engineering</a:t>
            </a:r>
          </a:p>
          <a:p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Markus.Stockmann@th-koeln.de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078017" y="1037638"/>
            <a:ext cx="22346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latin typeface="+mj-lt"/>
              </a:rPr>
              <a:t>Anomaly Detection using Unsupervised Learning</a:t>
            </a:r>
            <a:endParaRPr lang="en-US" sz="7200" b="1" dirty="0">
              <a:latin typeface="+mj-lt"/>
            </a:endParaRPr>
          </a:p>
        </p:txBody>
      </p:sp>
      <p:cxnSp>
        <p:nvCxnSpPr>
          <p:cNvPr id="43" name="Gerade Verbindung 42"/>
          <p:cNvCxnSpPr/>
          <p:nvPr/>
        </p:nvCxnSpPr>
        <p:spPr>
          <a:xfrm>
            <a:off x="-672" y="12114656"/>
            <a:ext cx="1274445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2352" y="18710543"/>
            <a:ext cx="127444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-11936" y="22493539"/>
            <a:ext cx="1274445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/>
          <p:cNvCxnSpPr/>
          <p:nvPr/>
        </p:nvCxnSpPr>
        <p:spPr>
          <a:xfrm>
            <a:off x="17529176" y="12267056"/>
            <a:ext cx="127444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302799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302799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cxnSp>
        <p:nvCxnSpPr>
          <p:cNvPr id="107" name="Gerade Verbindung 106"/>
          <p:cNvCxnSpPr/>
          <p:nvPr/>
        </p:nvCxnSpPr>
        <p:spPr>
          <a:xfrm>
            <a:off x="17490530" y="35715815"/>
            <a:ext cx="1274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" name="Gruppierung 11"/>
          <p:cNvGrpSpPr/>
          <p:nvPr/>
        </p:nvGrpSpPr>
        <p:grpSpPr>
          <a:xfrm>
            <a:off x="1" y="4302125"/>
            <a:ext cx="30299354" cy="384175"/>
            <a:chOff x="903819" y="0"/>
            <a:chExt cx="8244000" cy="108000"/>
          </a:xfrm>
        </p:grpSpPr>
        <p:sp>
          <p:nvSpPr>
            <p:cNvPr id="128" name="Rechteck 127"/>
            <p:cNvSpPr/>
            <p:nvPr userDrawn="1"/>
          </p:nvSpPr>
          <p:spPr bwMode="auto">
            <a:xfrm>
              <a:off x="903819" y="0"/>
              <a:ext cx="2736000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32" name="Rechteck 131"/>
            <p:cNvSpPr/>
            <p:nvPr userDrawn="1"/>
          </p:nvSpPr>
          <p:spPr bwMode="auto">
            <a:xfrm>
              <a:off x="3639819" y="0"/>
              <a:ext cx="2736000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33" name="Rechteck 132"/>
            <p:cNvSpPr/>
            <p:nvPr userDrawn="1"/>
          </p:nvSpPr>
          <p:spPr bwMode="auto">
            <a:xfrm>
              <a:off x="6375819" y="0"/>
              <a:ext cx="2772000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cxnSp>
        <p:nvCxnSpPr>
          <p:cNvPr id="148" name="Gerade Verbindung 147"/>
          <p:cNvCxnSpPr/>
          <p:nvPr/>
        </p:nvCxnSpPr>
        <p:spPr>
          <a:xfrm>
            <a:off x="-119931" y="40414780"/>
            <a:ext cx="3041928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Textfeld 154"/>
          <p:cNvSpPr txBox="1"/>
          <p:nvPr/>
        </p:nvSpPr>
        <p:spPr>
          <a:xfrm>
            <a:off x="1091403" y="3535826"/>
            <a:ext cx="236011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DE" sz="3400" b="1" dirty="0"/>
              <a:t>Shantanu Dave</a:t>
            </a:r>
            <a:endParaRPr lang="en-US" sz="3400" b="1" dirty="0"/>
          </a:p>
        </p:txBody>
      </p:sp>
      <p:sp>
        <p:nvSpPr>
          <p:cNvPr id="158" name="Textplatzhalter 14"/>
          <p:cNvSpPr>
            <a:spLocks noGrp="1"/>
          </p:cNvSpPr>
          <p:nvPr>
            <p:ph type="body" idx="10"/>
          </p:nvPr>
        </p:nvSpPr>
        <p:spPr>
          <a:xfrm>
            <a:off x="16819236" y="40612830"/>
            <a:ext cx="7181583" cy="1743137"/>
          </a:xfrm>
        </p:spPr>
        <p:txBody>
          <a:bodyPr/>
          <a:lstStyle/>
          <a:p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Contact: </a:t>
            </a:r>
            <a:r>
              <a:rPr lang="en-DE" sz="2800" b="0" dirty="0">
                <a:latin typeface="Arial" panose="020B0604020202020204" pitchFamily="34" charset="0"/>
                <a:cs typeface="Arial" panose="020B0604020202020204" pitchFamily="34" charset="0"/>
              </a:rPr>
              <a:t>Shantanu Dave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DE" sz="2800" b="0" dirty="0" err="1">
                <a:latin typeface="Arial" panose="020B0604020202020204" pitchFamily="34" charset="0"/>
                <a:cs typeface="Arial" panose="020B0604020202020204" pitchFamily="34" charset="0"/>
              </a:rPr>
              <a:t>shantanu.dave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@smail.th-koeln.de</a:t>
            </a:r>
          </a:p>
          <a:p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Cologne University of Applied Sciences </a:t>
            </a:r>
          </a:p>
          <a:p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(TH Köln)</a:t>
            </a:r>
          </a:p>
        </p:txBody>
      </p:sp>
      <p:cxnSp>
        <p:nvCxnSpPr>
          <p:cNvPr id="64" name="Gerade Verbindung 63"/>
          <p:cNvCxnSpPr/>
          <p:nvPr/>
        </p:nvCxnSpPr>
        <p:spPr>
          <a:xfrm>
            <a:off x="30273626" y="-2133600"/>
            <a:ext cx="28575" cy="46348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/>
          <p:cNvCxnSpPr/>
          <p:nvPr/>
        </p:nvCxnSpPr>
        <p:spPr>
          <a:xfrm>
            <a:off x="-26223" y="-1939290"/>
            <a:ext cx="28575" cy="46348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/>
          <p:cNvCxnSpPr/>
          <p:nvPr/>
        </p:nvCxnSpPr>
        <p:spPr>
          <a:xfrm>
            <a:off x="-1493386" y="42819703"/>
            <a:ext cx="335072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/>
          <p:cNvCxnSpPr/>
          <p:nvPr/>
        </p:nvCxnSpPr>
        <p:spPr>
          <a:xfrm>
            <a:off x="-1430634" y="0"/>
            <a:ext cx="335072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Bild 7" descr="Logo_17pt.wm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248" y="988437"/>
            <a:ext cx="5200009" cy="301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" name="Gruppieren 79"/>
          <p:cNvGrpSpPr/>
          <p:nvPr/>
        </p:nvGrpSpPr>
        <p:grpSpPr>
          <a:xfrm>
            <a:off x="1164903" y="40602091"/>
            <a:ext cx="1638798" cy="1457960"/>
            <a:chOff x="6006041" y="1530920"/>
            <a:chExt cx="4386263" cy="3804066"/>
          </a:xfrm>
        </p:grpSpPr>
        <p:grpSp>
          <p:nvGrpSpPr>
            <p:cNvPr id="81" name="Gruppieren 80"/>
            <p:cNvGrpSpPr/>
            <p:nvPr/>
          </p:nvGrpSpPr>
          <p:grpSpPr>
            <a:xfrm>
              <a:off x="6177281" y="1530920"/>
              <a:ext cx="4028440" cy="3285064"/>
              <a:chOff x="6177281" y="1530920"/>
              <a:chExt cx="4028440" cy="3285064"/>
            </a:xfrm>
            <a:solidFill>
              <a:schemeClr val="bg1">
                <a:lumMod val="50000"/>
              </a:schemeClr>
            </a:solidFill>
            <a:scene3d>
              <a:camera prst="orthographicFront">
                <a:rot lat="0" lon="1200000" rev="0"/>
              </a:camera>
              <a:lightRig rig="threePt" dir="t"/>
            </a:scene3d>
          </p:grpSpPr>
          <p:sp>
            <p:nvSpPr>
              <p:cNvPr id="83" name="Rechteck 82"/>
              <p:cNvSpPr/>
              <p:nvPr/>
            </p:nvSpPr>
            <p:spPr>
              <a:xfrm>
                <a:off x="6685281" y="3310467"/>
                <a:ext cx="45719" cy="1383453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" name="Rechteck 83"/>
              <p:cNvSpPr/>
              <p:nvPr/>
            </p:nvSpPr>
            <p:spPr>
              <a:xfrm>
                <a:off x="6685280" y="3264748"/>
                <a:ext cx="452119" cy="45719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" name="Rechteck 84"/>
              <p:cNvSpPr/>
              <p:nvPr/>
            </p:nvSpPr>
            <p:spPr>
              <a:xfrm>
                <a:off x="7091680" y="2802466"/>
                <a:ext cx="45719" cy="462281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Rechteck 85"/>
              <p:cNvSpPr/>
              <p:nvPr/>
            </p:nvSpPr>
            <p:spPr>
              <a:xfrm rot="3780000">
                <a:off x="7544881" y="2084139"/>
                <a:ext cx="45719" cy="1023768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8011351" y="2340186"/>
                <a:ext cx="45719" cy="349040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8" name="Rechteck 87"/>
              <p:cNvSpPr/>
              <p:nvPr/>
            </p:nvSpPr>
            <p:spPr>
              <a:xfrm rot="3780000">
                <a:off x="8333122" y="2123404"/>
                <a:ext cx="45719" cy="750286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Rechteck 88"/>
              <p:cNvSpPr/>
              <p:nvPr/>
            </p:nvSpPr>
            <p:spPr>
              <a:xfrm>
                <a:off x="8677755" y="2307867"/>
                <a:ext cx="45721" cy="381358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Rechteck 89"/>
              <p:cNvSpPr/>
              <p:nvPr/>
            </p:nvSpPr>
            <p:spPr>
              <a:xfrm rot="3780000">
                <a:off x="8999528" y="2139562"/>
                <a:ext cx="45719" cy="750286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Rechteck 90"/>
              <p:cNvSpPr/>
              <p:nvPr/>
            </p:nvSpPr>
            <p:spPr>
              <a:xfrm>
                <a:off x="9344162" y="2324027"/>
                <a:ext cx="45721" cy="940720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Rechteck 91"/>
              <p:cNvSpPr/>
              <p:nvPr/>
            </p:nvSpPr>
            <p:spPr>
              <a:xfrm>
                <a:off x="9344162" y="3243435"/>
                <a:ext cx="139563" cy="45719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3" name="Rechteck 92"/>
              <p:cNvSpPr/>
              <p:nvPr/>
            </p:nvSpPr>
            <p:spPr>
              <a:xfrm>
                <a:off x="9473598" y="1532467"/>
                <a:ext cx="45719" cy="1756687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Rechteck 93"/>
              <p:cNvSpPr/>
              <p:nvPr/>
            </p:nvSpPr>
            <p:spPr>
              <a:xfrm>
                <a:off x="9473598" y="1532467"/>
                <a:ext cx="224969" cy="67733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Rechteck 94"/>
              <p:cNvSpPr/>
              <p:nvPr/>
            </p:nvSpPr>
            <p:spPr>
              <a:xfrm>
                <a:off x="9665934" y="1530920"/>
                <a:ext cx="45719" cy="3163000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Rechteck 95"/>
              <p:cNvSpPr/>
              <p:nvPr/>
            </p:nvSpPr>
            <p:spPr>
              <a:xfrm>
                <a:off x="6177281" y="4747406"/>
                <a:ext cx="452119" cy="45719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Rechteck 96"/>
              <p:cNvSpPr/>
              <p:nvPr/>
            </p:nvSpPr>
            <p:spPr>
              <a:xfrm>
                <a:off x="9753602" y="4770265"/>
                <a:ext cx="452119" cy="45719"/>
              </a:xfrm>
              <a:prstGeom prst="rect">
                <a:avLst/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Halbbogen 97"/>
              <p:cNvSpPr/>
              <p:nvPr/>
            </p:nvSpPr>
            <p:spPr>
              <a:xfrm rot="10800000">
                <a:off x="6535327" y="4561415"/>
                <a:ext cx="196611" cy="231710"/>
              </a:xfrm>
              <a:prstGeom prst="blockArc">
                <a:avLst>
                  <a:gd name="adj1" fmla="val 10514232"/>
                  <a:gd name="adj2" fmla="val 16208557"/>
                  <a:gd name="adj3" fmla="val 23066"/>
                </a:avLst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Halbbogen 98"/>
              <p:cNvSpPr/>
              <p:nvPr/>
            </p:nvSpPr>
            <p:spPr>
              <a:xfrm rot="10800000" flipH="1">
                <a:off x="9668051" y="4582157"/>
                <a:ext cx="183212" cy="231710"/>
              </a:xfrm>
              <a:prstGeom prst="blockArc">
                <a:avLst>
                  <a:gd name="adj1" fmla="val 10514232"/>
                  <a:gd name="adj2" fmla="val 16208557"/>
                  <a:gd name="adj3" fmla="val 23066"/>
                </a:avLst>
              </a:prstGeom>
              <a:grpFill/>
              <a:ln>
                <a:noFill/>
              </a:ln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2" name="Grafik 8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94" b="100000" l="530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041" y="2410810"/>
              <a:ext cx="4386263" cy="2924176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AE8A2A89-D15D-43CB-B2F2-63F8E95F8F4D}"/>
              </a:ext>
            </a:extLst>
          </p:cNvPr>
          <p:cNvSpPr txBox="1"/>
          <p:nvPr/>
        </p:nvSpPr>
        <p:spPr>
          <a:xfrm>
            <a:off x="1241443" y="5177513"/>
            <a:ext cx="278935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400" dirty="0"/>
              <a:t>As we are moving towards the Industry 4.0 era Artificial Intelligence and the Internet of Things are becoming crucial and integral parts of the revolution.</a:t>
            </a:r>
            <a:r>
              <a:rPr lang="en-DE" sz="3400" dirty="0"/>
              <a:t> </a:t>
            </a:r>
            <a:r>
              <a:rPr lang="en-GB" sz="3400" dirty="0"/>
              <a:t>The</a:t>
            </a:r>
            <a:r>
              <a:rPr lang="en-DE" sz="3400" dirty="0"/>
              <a:t> objective</a:t>
            </a:r>
            <a:r>
              <a:rPr lang="en-GB" sz="3400" dirty="0"/>
              <a:t> is to develop an online multivariate analysis tool </a:t>
            </a:r>
            <a:r>
              <a:rPr lang="en-DE" sz="3400" dirty="0"/>
              <a:t>using U</a:t>
            </a:r>
            <a:r>
              <a:rPr lang="en-US" sz="3400" dirty="0"/>
              <a:t>n</a:t>
            </a:r>
            <a:r>
              <a:rPr lang="en-GB" sz="3400" dirty="0"/>
              <a:t>supervised </a:t>
            </a:r>
            <a:r>
              <a:rPr lang="en-DE" sz="3400" dirty="0"/>
              <a:t>L</a:t>
            </a:r>
            <a:r>
              <a:rPr lang="en-GB" sz="3400" dirty="0"/>
              <a:t>earning for abnormality detection in plants</a:t>
            </a:r>
            <a:r>
              <a:rPr lang="en-DE" sz="3400" dirty="0"/>
              <a:t> help</a:t>
            </a:r>
            <a:r>
              <a:rPr lang="de-DE" sz="3400" dirty="0" err="1"/>
              <a:t>ing</a:t>
            </a:r>
            <a:r>
              <a:rPr lang="de-DE" sz="3400" dirty="0"/>
              <a:t> </a:t>
            </a:r>
            <a:r>
              <a:rPr lang="de-DE" sz="3400" dirty="0" err="1"/>
              <a:t>to</a:t>
            </a:r>
            <a:r>
              <a:rPr lang="en-DE" sz="3400" dirty="0"/>
              <a:t> </a:t>
            </a:r>
            <a:r>
              <a:rPr lang="de-DE" sz="3400" dirty="0" err="1"/>
              <a:t>detect</a:t>
            </a:r>
            <a:r>
              <a:rPr lang="de-DE" sz="3400" dirty="0"/>
              <a:t> </a:t>
            </a:r>
            <a:r>
              <a:rPr lang="de-DE" sz="3400" dirty="0" err="1"/>
              <a:t>critical</a:t>
            </a:r>
            <a:r>
              <a:rPr lang="de-DE" sz="3400" dirty="0"/>
              <a:t> </a:t>
            </a:r>
            <a:r>
              <a:rPr lang="de-DE" sz="3400" dirty="0" err="1"/>
              <a:t>situations</a:t>
            </a:r>
            <a:r>
              <a:rPr lang="de-DE" sz="3400" dirty="0"/>
              <a:t> </a:t>
            </a:r>
            <a:r>
              <a:rPr lang="de-DE" sz="3400" dirty="0" err="1"/>
              <a:t>as</a:t>
            </a:r>
            <a:r>
              <a:rPr lang="de-DE" sz="3400" dirty="0"/>
              <a:t> </a:t>
            </a:r>
            <a:r>
              <a:rPr lang="de-DE" sz="3400" dirty="0" err="1"/>
              <a:t>soon</a:t>
            </a:r>
            <a:r>
              <a:rPr lang="de-DE" sz="3400" dirty="0"/>
              <a:t> </a:t>
            </a:r>
            <a:r>
              <a:rPr lang="de-DE" sz="3400" dirty="0" err="1"/>
              <a:t>as</a:t>
            </a:r>
            <a:r>
              <a:rPr lang="de-DE" sz="3400" dirty="0"/>
              <a:t> </a:t>
            </a:r>
            <a:r>
              <a:rPr lang="de-DE" sz="3400" dirty="0" err="1"/>
              <a:t>possible</a:t>
            </a:r>
            <a:r>
              <a:rPr lang="de-DE" sz="3400" dirty="0"/>
              <a:t> </a:t>
            </a:r>
            <a:r>
              <a:rPr lang="de-DE" sz="3400" dirty="0" err="1"/>
              <a:t>and</a:t>
            </a:r>
            <a:r>
              <a:rPr lang="de-DE" sz="3400" dirty="0"/>
              <a:t> </a:t>
            </a:r>
            <a:r>
              <a:rPr lang="de-DE" sz="3400" dirty="0" err="1"/>
              <a:t>by</a:t>
            </a:r>
            <a:r>
              <a:rPr lang="de-DE" sz="3400" dirty="0"/>
              <a:t> </a:t>
            </a:r>
            <a:r>
              <a:rPr lang="de-DE" sz="3400" dirty="0" err="1"/>
              <a:t>that</a:t>
            </a:r>
            <a:r>
              <a:rPr lang="de-DE" sz="3400" dirty="0"/>
              <a:t> </a:t>
            </a:r>
            <a:r>
              <a:rPr lang="en-DE" sz="3400" dirty="0"/>
              <a:t>reduc</a:t>
            </a:r>
            <a:r>
              <a:rPr lang="de-DE" sz="3400" dirty="0" err="1"/>
              <a:t>ing</a:t>
            </a:r>
            <a:r>
              <a:rPr lang="en-DE" sz="3400" dirty="0"/>
              <a:t> cost</a:t>
            </a:r>
            <a:r>
              <a:rPr lang="de-DE" sz="3400" dirty="0"/>
              <a:t>s </a:t>
            </a:r>
            <a:r>
              <a:rPr lang="de-DE" sz="3400" dirty="0" err="1"/>
              <a:t>and</a:t>
            </a:r>
            <a:r>
              <a:rPr lang="en-DE" sz="3400" dirty="0"/>
              <a:t> increas</a:t>
            </a:r>
            <a:r>
              <a:rPr lang="de-DE" sz="3400" dirty="0" err="1"/>
              <a:t>ing</a:t>
            </a:r>
            <a:r>
              <a:rPr lang="en-DE" sz="3400" dirty="0"/>
              <a:t> productivity, availability</a:t>
            </a:r>
            <a:r>
              <a:rPr lang="de-DE" sz="3400" dirty="0"/>
              <a:t> </a:t>
            </a:r>
            <a:r>
              <a:rPr lang="de-DE" sz="3400" dirty="0" err="1"/>
              <a:t>and</a:t>
            </a:r>
            <a:r>
              <a:rPr lang="en-DE" sz="3400" dirty="0"/>
              <a:t> reliability.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09753CD3-FC7B-4935-9EF5-7EE199F9F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137" y="7086117"/>
            <a:ext cx="3746965" cy="3274558"/>
          </a:xfrm>
          <a:prstGeom prst="rect">
            <a:avLst/>
          </a:prstGeom>
        </p:spPr>
      </p:pic>
      <p:sp>
        <p:nvSpPr>
          <p:cNvPr id="180" name="Multiplication Sign 179">
            <a:extLst>
              <a:ext uri="{FF2B5EF4-FFF2-40B4-BE49-F238E27FC236}">
                <a16:creationId xmlns:a16="http://schemas.microsoft.com/office/drawing/2014/main" id="{24837928-342C-481A-B814-E00F269F64BE}"/>
              </a:ext>
            </a:extLst>
          </p:cNvPr>
          <p:cNvSpPr/>
          <p:nvPr/>
        </p:nvSpPr>
        <p:spPr>
          <a:xfrm>
            <a:off x="2903724" y="9245042"/>
            <a:ext cx="32057" cy="4723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435EAA6-BD53-4C44-A9A8-AFE813F1E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428" y="8513255"/>
            <a:ext cx="465169" cy="733755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934F900D-7A0A-4120-96CB-DFFAFC09B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7354" y="8723396"/>
            <a:ext cx="320800" cy="507336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1DDFB25F-0418-4291-AFAD-2E63EF69C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6704" y="9359797"/>
            <a:ext cx="400463" cy="633323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79BD153A-2BB8-47DD-8D7D-90DDD50DF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170" y="9098149"/>
            <a:ext cx="320799" cy="507336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FD867102-C424-48CA-B137-87954F28A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881" y="8031114"/>
            <a:ext cx="210556" cy="332989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E02999EB-4D3A-4557-A34A-161F9F457B06}"/>
              </a:ext>
            </a:extLst>
          </p:cNvPr>
          <p:cNvSpPr/>
          <p:nvPr/>
        </p:nvSpPr>
        <p:spPr>
          <a:xfrm>
            <a:off x="1308207" y="7027053"/>
            <a:ext cx="8648422" cy="3495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7" name="Picture 4" descr="Bildergebnis für control room">
            <a:extLst>
              <a:ext uri="{FF2B5EF4-FFF2-40B4-BE49-F238E27FC236}">
                <a16:creationId xmlns:a16="http://schemas.microsoft.com/office/drawing/2014/main" id="{4AD67F4D-EFB7-4112-9DAC-DC8B2579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28" y="7063333"/>
            <a:ext cx="4200032" cy="328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Arrow: Right 187">
            <a:extLst>
              <a:ext uri="{FF2B5EF4-FFF2-40B4-BE49-F238E27FC236}">
                <a16:creationId xmlns:a16="http://schemas.microsoft.com/office/drawing/2014/main" id="{45C960E8-27E7-47F2-95CB-1B2FB3D927D2}"/>
              </a:ext>
            </a:extLst>
          </p:cNvPr>
          <p:cNvSpPr/>
          <p:nvPr/>
        </p:nvSpPr>
        <p:spPr>
          <a:xfrm>
            <a:off x="5147757" y="8580773"/>
            <a:ext cx="502717" cy="4234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A0B3EB42-E2E0-4E6A-B8CF-F50756CF4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1810" y="8520255"/>
            <a:ext cx="502717" cy="795036"/>
          </a:xfrm>
          <a:prstGeom prst="rect">
            <a:avLst/>
          </a:prstGeom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9591C49-1BA0-4DD7-A6B3-0AE9058CFC08}"/>
              </a:ext>
            </a:extLst>
          </p:cNvPr>
          <p:cNvGrpSpPr/>
          <p:nvPr/>
        </p:nvGrpSpPr>
        <p:grpSpPr>
          <a:xfrm>
            <a:off x="10353683" y="7021260"/>
            <a:ext cx="9368781" cy="3521700"/>
            <a:chOff x="300473" y="3015393"/>
            <a:chExt cx="7519552" cy="2466975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BA4B1A3-FEAA-4B82-87B2-54D5EEB0E644}"/>
                </a:ext>
              </a:extLst>
            </p:cNvPr>
            <p:cNvGrpSpPr/>
            <p:nvPr/>
          </p:nvGrpSpPr>
          <p:grpSpPr>
            <a:xfrm>
              <a:off x="300473" y="3015393"/>
              <a:ext cx="7519552" cy="2466975"/>
              <a:chOff x="300473" y="2967768"/>
              <a:chExt cx="7519552" cy="2466975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406CC1C-3450-401E-A91D-FE55F857C563}"/>
                  </a:ext>
                </a:extLst>
              </p:cNvPr>
              <p:cNvSpPr/>
              <p:nvPr/>
            </p:nvSpPr>
            <p:spPr>
              <a:xfrm>
                <a:off x="300473" y="2967768"/>
                <a:ext cx="7519552" cy="2466975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B217384F-ECDB-4701-8901-1EC0AD555C85}"/>
                  </a:ext>
                </a:extLst>
              </p:cNvPr>
              <p:cNvGrpSpPr/>
              <p:nvPr/>
            </p:nvGrpSpPr>
            <p:grpSpPr>
              <a:xfrm>
                <a:off x="388052" y="3053838"/>
                <a:ext cx="7323751" cy="2320516"/>
                <a:chOff x="388052" y="3053838"/>
                <a:chExt cx="7323751" cy="2320516"/>
              </a:xfrm>
            </p:grpSpPr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F6CBC6CD-8768-4DAA-9E5A-1B6D647FD1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8052" y="3060135"/>
                  <a:ext cx="3230004" cy="2307922"/>
                </a:xfrm>
                <a:prstGeom prst="rect">
                  <a:avLst/>
                </a:prstGeom>
              </p:spPr>
            </p:pic>
            <p:sp>
              <p:nvSpPr>
                <p:cNvPr id="199" name="Circle: Hollow 198">
                  <a:extLst>
                    <a:ext uri="{FF2B5EF4-FFF2-40B4-BE49-F238E27FC236}">
                      <a16:creationId xmlns:a16="http://schemas.microsoft.com/office/drawing/2014/main" id="{2F25EC62-AB2C-4163-887E-CF1B8B79EB1E}"/>
                    </a:ext>
                  </a:extLst>
                </p:cNvPr>
                <p:cNvSpPr/>
                <p:nvPr/>
              </p:nvSpPr>
              <p:spPr>
                <a:xfrm>
                  <a:off x="1022117" y="4356323"/>
                  <a:ext cx="1790300" cy="632467"/>
                </a:xfrm>
                <a:prstGeom prst="donut">
                  <a:avLst>
                    <a:gd name="adj" fmla="val 7994"/>
                  </a:avLst>
                </a:prstGeom>
                <a:solidFill>
                  <a:srgbClr val="FF33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Lightning Bolt 199">
                  <a:extLst>
                    <a:ext uri="{FF2B5EF4-FFF2-40B4-BE49-F238E27FC236}">
                      <a16:creationId xmlns:a16="http://schemas.microsoft.com/office/drawing/2014/main" id="{AD8DD206-B8A0-455F-932D-335994312D9B}"/>
                    </a:ext>
                  </a:extLst>
                </p:cNvPr>
                <p:cNvSpPr/>
                <p:nvPr/>
              </p:nvSpPr>
              <p:spPr>
                <a:xfrm>
                  <a:off x="622496" y="4214096"/>
                  <a:ext cx="346338" cy="490240"/>
                </a:xfrm>
                <a:prstGeom prst="lightningBolt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201" name="Picture 200">
                  <a:extLst>
                    <a:ext uri="{FF2B5EF4-FFF2-40B4-BE49-F238E27FC236}">
                      <a16:creationId xmlns:a16="http://schemas.microsoft.com/office/drawing/2014/main" id="{5B100274-A5AE-4ABD-9D49-9CC5DA3CC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8893" y="3936743"/>
                  <a:ext cx="308323" cy="419580"/>
                </a:xfrm>
                <a:prstGeom prst="rect">
                  <a:avLst/>
                </a:prstGeom>
              </p:spPr>
            </p:pic>
            <p:sp>
              <p:nvSpPr>
                <p:cNvPr id="202" name="Arrow: Right 201">
                  <a:extLst>
                    <a:ext uri="{FF2B5EF4-FFF2-40B4-BE49-F238E27FC236}">
                      <a16:creationId xmlns:a16="http://schemas.microsoft.com/office/drawing/2014/main" id="{481107C1-3971-4D9E-B0AF-6168AE3CBCC5}"/>
                    </a:ext>
                  </a:extLst>
                </p:cNvPr>
                <p:cNvSpPr/>
                <p:nvPr/>
              </p:nvSpPr>
              <p:spPr>
                <a:xfrm>
                  <a:off x="3611170" y="4057464"/>
                  <a:ext cx="437098" cy="298859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203" name="Picture 4" descr="Bildergebnis für control room">
                  <a:extLst>
                    <a:ext uri="{FF2B5EF4-FFF2-40B4-BE49-F238E27FC236}">
                      <a16:creationId xmlns:a16="http://schemas.microsoft.com/office/drawing/2014/main" id="{31E27BE6-EB2A-49FF-8D40-05AAB2A741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59997" y="3053838"/>
                  <a:ext cx="3651806" cy="23205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3E77DC76-AA24-4497-BE66-BD8624535B6F}"/>
                    </a:ext>
                  </a:extLst>
                </p:cNvPr>
                <p:cNvSpPr txBox="1"/>
                <p:nvPr/>
              </p:nvSpPr>
              <p:spPr>
                <a:xfrm>
                  <a:off x="445184" y="3878966"/>
                  <a:ext cx="2654441" cy="32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highlight>
                        <a:srgbClr val="FFFF00"/>
                      </a:highlight>
                    </a:rPr>
                    <a:t>Fault</a:t>
                  </a:r>
                  <a:endParaRPr lang="en-IN" sz="2400" dirty="0">
                    <a:highlight>
                      <a:srgbClr val="FFFF00"/>
                    </a:highlight>
                  </a:endParaRPr>
                </a:p>
              </p:txBody>
            </p:sp>
          </p:grpSp>
        </p:grpSp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4CF65019-B29D-4BE3-9F49-67B7BB3BE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0757" y="4200598"/>
              <a:ext cx="491813" cy="631322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47D800F9-E40F-425E-A49C-7C708169D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28635" y="4235632"/>
              <a:ext cx="491813" cy="631322"/>
            </a:xfrm>
            <a:prstGeom prst="rect">
              <a:avLst/>
            </a:prstGeom>
          </p:spPr>
        </p:pic>
        <p:sp>
          <p:nvSpPr>
            <p:cNvPr id="195" name="Lightning Bolt 194">
              <a:extLst>
                <a:ext uri="{FF2B5EF4-FFF2-40B4-BE49-F238E27FC236}">
                  <a16:creationId xmlns:a16="http://schemas.microsoft.com/office/drawing/2014/main" id="{1CA653CE-E898-463E-955E-73574564DC65}"/>
                </a:ext>
              </a:extLst>
            </p:cNvPr>
            <p:cNvSpPr/>
            <p:nvPr/>
          </p:nvSpPr>
          <p:spPr>
            <a:xfrm rot="15844337">
              <a:off x="6458393" y="3664126"/>
              <a:ext cx="407010" cy="60556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43D0648-76AF-4F88-935D-E78BED7926B8}"/>
              </a:ext>
            </a:extLst>
          </p:cNvPr>
          <p:cNvGrpSpPr/>
          <p:nvPr/>
        </p:nvGrpSpPr>
        <p:grpSpPr>
          <a:xfrm>
            <a:off x="20068173" y="7021257"/>
            <a:ext cx="8930672" cy="3521699"/>
            <a:chOff x="1672074" y="1114425"/>
            <a:chExt cx="7519552" cy="2486026"/>
          </a:xfrm>
        </p:grpSpPr>
        <p:sp>
          <p:nvSpPr>
            <p:cNvPr id="206" name="Teardrop 205">
              <a:extLst>
                <a:ext uri="{FF2B5EF4-FFF2-40B4-BE49-F238E27FC236}">
                  <a16:creationId xmlns:a16="http://schemas.microsoft.com/office/drawing/2014/main" id="{5D9461BB-5F9B-4F09-9EB0-39B550B30B15}"/>
                </a:ext>
              </a:extLst>
            </p:cNvPr>
            <p:cNvSpPr/>
            <p:nvPr/>
          </p:nvSpPr>
          <p:spPr>
            <a:xfrm rot="7851263">
              <a:off x="3185347" y="1910636"/>
              <a:ext cx="556243" cy="550712"/>
            </a:xfrm>
            <a:prstGeom prst="teardrop">
              <a:avLst>
                <a:gd name="adj" fmla="val 104220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8AD2B076-C398-4CE3-9072-F9B5C3686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8524" y="1222784"/>
              <a:ext cx="3257877" cy="2310980"/>
            </a:xfrm>
            <a:prstGeom prst="rect">
              <a:avLst/>
            </a:prstGeom>
          </p:spPr>
        </p:pic>
        <p:sp>
          <p:nvSpPr>
            <p:cNvPr id="208" name="Multiplication Sign 207">
              <a:extLst>
                <a:ext uri="{FF2B5EF4-FFF2-40B4-BE49-F238E27FC236}">
                  <a16:creationId xmlns:a16="http://schemas.microsoft.com/office/drawing/2014/main" id="{0E0F751B-015C-4691-BBB2-DE0701604134}"/>
                </a:ext>
              </a:extLst>
            </p:cNvPr>
            <p:cNvSpPr/>
            <p:nvPr/>
          </p:nvSpPr>
          <p:spPr>
            <a:xfrm>
              <a:off x="3059330" y="2746419"/>
              <a:ext cx="27873" cy="3333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B3FF6F0-AE99-4C39-B923-12235583DE25}"/>
                </a:ext>
              </a:extLst>
            </p:cNvPr>
            <p:cNvSpPr/>
            <p:nvPr/>
          </p:nvSpPr>
          <p:spPr>
            <a:xfrm>
              <a:off x="1672074" y="1114425"/>
              <a:ext cx="7519552" cy="24860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0" name="Picture 4" descr="Bildergebnis für control room">
              <a:extLst>
                <a:ext uri="{FF2B5EF4-FFF2-40B4-BE49-F238E27FC236}">
                  <a16:creationId xmlns:a16="http://schemas.microsoft.com/office/drawing/2014/main" id="{ABB81DE4-1F4D-4FFC-9CC4-AA02C2E6BC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1598" y="1206704"/>
              <a:ext cx="3651806" cy="232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1" name="Arrow: Right 210">
              <a:extLst>
                <a:ext uri="{FF2B5EF4-FFF2-40B4-BE49-F238E27FC236}">
                  <a16:creationId xmlns:a16="http://schemas.microsoft.com/office/drawing/2014/main" id="{4F35E84E-D1A0-4177-82EA-5FCFD92D631D}"/>
                </a:ext>
              </a:extLst>
            </p:cNvPr>
            <p:cNvSpPr/>
            <p:nvPr/>
          </p:nvSpPr>
          <p:spPr>
            <a:xfrm>
              <a:off x="5010451" y="2277619"/>
              <a:ext cx="437098" cy="29885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8034DC05-2355-420B-9997-5E13FD7ED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0464" y="2086418"/>
              <a:ext cx="437098" cy="561087"/>
            </a:xfrm>
            <a:prstGeom prst="rect">
              <a:avLst/>
            </a:prstGeom>
          </p:spPr>
        </p:pic>
        <p:sp>
          <p:nvSpPr>
            <p:cNvPr id="213" name="Teardrop 212">
              <a:extLst>
                <a:ext uri="{FF2B5EF4-FFF2-40B4-BE49-F238E27FC236}">
                  <a16:creationId xmlns:a16="http://schemas.microsoft.com/office/drawing/2014/main" id="{3D3FBD1B-4BC7-46DD-8DC4-B6BE7AA60AC7}"/>
                </a:ext>
              </a:extLst>
            </p:cNvPr>
            <p:cNvSpPr/>
            <p:nvPr/>
          </p:nvSpPr>
          <p:spPr>
            <a:xfrm rot="8230173">
              <a:off x="3322107" y="1609994"/>
              <a:ext cx="807030" cy="798632"/>
            </a:xfrm>
            <a:prstGeom prst="teardrop">
              <a:avLst>
                <a:gd name="adj" fmla="val 106667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4" name="Picture 2" descr="Bildergebnis fÃ¼r kÃ¼nstliche intelligenz">
              <a:extLst>
                <a:ext uri="{FF2B5EF4-FFF2-40B4-BE49-F238E27FC236}">
                  <a16:creationId xmlns:a16="http://schemas.microsoft.com/office/drawing/2014/main" id="{CA083B88-0D06-4BAF-85C7-6BD3A4074F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63" b="87500" l="29948" r="726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103"/>
            <a:stretch/>
          </p:blipFill>
          <p:spPr bwMode="auto">
            <a:xfrm>
              <a:off x="3059330" y="1679330"/>
              <a:ext cx="1389584" cy="65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" name="Lightning Bolt 214">
              <a:extLst>
                <a:ext uri="{FF2B5EF4-FFF2-40B4-BE49-F238E27FC236}">
                  <a16:creationId xmlns:a16="http://schemas.microsoft.com/office/drawing/2014/main" id="{91BDEAE5-0B0C-42C7-830A-288416126803}"/>
                </a:ext>
              </a:extLst>
            </p:cNvPr>
            <p:cNvSpPr/>
            <p:nvPr/>
          </p:nvSpPr>
          <p:spPr>
            <a:xfrm rot="15304617">
              <a:off x="7429500" y="1795506"/>
              <a:ext cx="303259" cy="482113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6" name="Textfeld 115">
            <a:extLst>
              <a:ext uri="{FF2B5EF4-FFF2-40B4-BE49-F238E27FC236}">
                <a16:creationId xmlns:a16="http://schemas.microsoft.com/office/drawing/2014/main" id="{6B7A7F90-3C61-4A55-91B7-C8522518CEEF}"/>
              </a:ext>
            </a:extLst>
          </p:cNvPr>
          <p:cNvSpPr txBox="1"/>
          <p:nvPr/>
        </p:nvSpPr>
        <p:spPr>
          <a:xfrm>
            <a:off x="1251496" y="17713387"/>
            <a:ext cx="13499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4800" b="1" dirty="0"/>
              <a:t>Task Description-Development of Intelligence</a:t>
            </a:r>
            <a:endParaRPr lang="en-US" sz="4000" b="1" dirty="0"/>
          </a:p>
        </p:txBody>
      </p:sp>
      <p:sp>
        <p:nvSpPr>
          <p:cNvPr id="217" name="Textfeld 122">
            <a:extLst>
              <a:ext uri="{FF2B5EF4-FFF2-40B4-BE49-F238E27FC236}">
                <a16:creationId xmlns:a16="http://schemas.microsoft.com/office/drawing/2014/main" id="{FDC2C2A3-F520-40D0-AA4C-389416EF916C}"/>
              </a:ext>
            </a:extLst>
          </p:cNvPr>
          <p:cNvSpPr txBox="1"/>
          <p:nvPr/>
        </p:nvSpPr>
        <p:spPr>
          <a:xfrm>
            <a:off x="1093341" y="12508689"/>
            <a:ext cx="126217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400" dirty="0"/>
              <a:t>The field visit does not occur as per schedule. For Instance, new employees or no time for the visit due to involvement in some other tasks (e.g. sample taking).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400" dirty="0"/>
              <a:t>The fault occurs outside the area of the standard plant/field visit timings.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400" dirty="0"/>
              <a:t>The failure can not be detected with the existing measuring technology (or at least not promptly).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400" dirty="0"/>
              <a:t>Measurement technology detects and alerts the fault, but is lost in the surge of other alarms. </a:t>
            </a:r>
          </a:p>
        </p:txBody>
      </p:sp>
      <p:sp>
        <p:nvSpPr>
          <p:cNvPr id="218" name="Textfeld 145">
            <a:extLst>
              <a:ext uri="{FF2B5EF4-FFF2-40B4-BE49-F238E27FC236}">
                <a16:creationId xmlns:a16="http://schemas.microsoft.com/office/drawing/2014/main" id="{B4DFA489-972B-4473-A75D-B9EE405ABEBA}"/>
              </a:ext>
            </a:extLst>
          </p:cNvPr>
          <p:cNvSpPr txBox="1"/>
          <p:nvPr/>
        </p:nvSpPr>
        <p:spPr>
          <a:xfrm>
            <a:off x="1217996" y="11283659"/>
            <a:ext cx="13584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Risks in present age</a:t>
            </a:r>
          </a:p>
        </p:txBody>
      </p:sp>
      <p:sp>
        <p:nvSpPr>
          <p:cNvPr id="219" name="Textfeld 122">
            <a:extLst>
              <a:ext uri="{FF2B5EF4-FFF2-40B4-BE49-F238E27FC236}">
                <a16:creationId xmlns:a16="http://schemas.microsoft.com/office/drawing/2014/main" id="{C5753DD4-46B5-43D1-84D6-50E837911674}"/>
              </a:ext>
            </a:extLst>
          </p:cNvPr>
          <p:cNvSpPr txBox="1"/>
          <p:nvPr/>
        </p:nvSpPr>
        <p:spPr>
          <a:xfrm>
            <a:off x="1277132" y="19005253"/>
            <a:ext cx="1299623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de-DE" altLang="en-DE" sz="3400" dirty="0" err="1">
                <a:latin typeface="Arial" panose="020B0604020202020204" pitchFamily="34" charset="0"/>
              </a:rPr>
              <a:t>Fetch</a:t>
            </a:r>
            <a:r>
              <a:rPr lang="de-DE" altLang="en-DE" sz="3400" dirty="0">
                <a:latin typeface="Arial" panose="020B0604020202020204" pitchFamily="34" charset="0"/>
              </a:rPr>
              <a:t> </a:t>
            </a:r>
            <a:r>
              <a:rPr lang="en-DE" altLang="en-DE" sz="3400" dirty="0">
                <a:latin typeface="Arial" panose="020B0604020202020204" pitchFamily="34" charset="0"/>
              </a:rPr>
              <a:t>data</a:t>
            </a:r>
            <a:r>
              <a:rPr lang="de-DE" altLang="en-DE" sz="3400" dirty="0">
                <a:latin typeface="Arial" panose="020B0604020202020204" pitchFamily="34" charset="0"/>
              </a:rPr>
              <a:t> </a:t>
            </a:r>
            <a:r>
              <a:rPr lang="de-DE" altLang="en-DE" sz="3400" dirty="0" err="1">
                <a:latin typeface="Arial" panose="020B0604020202020204" pitchFamily="34" charset="0"/>
              </a:rPr>
              <a:t>from</a:t>
            </a:r>
            <a:r>
              <a:rPr lang="de-DE" altLang="en-DE" sz="3400" dirty="0">
                <a:latin typeface="Arial" panose="020B0604020202020204" pitchFamily="34" charset="0"/>
              </a:rPr>
              <a:t> an Access Point (Sensor </a:t>
            </a:r>
            <a:r>
              <a:rPr lang="en-DE" altLang="en-DE" sz="3400" dirty="0">
                <a:latin typeface="Arial" panose="020B0604020202020204" pitchFamily="34" charset="0"/>
              </a:rPr>
              <a:t>B</a:t>
            </a:r>
            <a:r>
              <a:rPr lang="de-DE" altLang="en-DE" sz="3400" dirty="0" err="1">
                <a:latin typeface="Arial" panose="020B0604020202020204" pitchFamily="34" charset="0"/>
              </a:rPr>
              <a:t>ot</a:t>
            </a:r>
            <a:r>
              <a:rPr lang="de-DE" altLang="en-DE" sz="3400" dirty="0">
                <a:latin typeface="Arial" panose="020B0604020202020204" pitchFamily="34" charset="0"/>
              </a:rPr>
              <a:t>)</a:t>
            </a:r>
            <a:endParaRPr lang="en-DE" altLang="en-DE" sz="3400" dirty="0">
              <a:latin typeface="Arial" panose="020B0604020202020204" pitchFamily="34" charset="0"/>
            </a:endParaRPr>
          </a:p>
          <a:p>
            <a:pPr marL="457200" indent="-457200" algn="just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DE" altLang="en-DE" sz="3400" dirty="0">
                <a:latin typeface="Arial" panose="020B0604020202020204" pitchFamily="34" charset="0"/>
              </a:rPr>
              <a:t>Impute missing data, eliminate outliers and non compliant data</a:t>
            </a:r>
            <a:r>
              <a:rPr lang="de-DE" altLang="en-DE" sz="3400" dirty="0">
                <a:latin typeface="Arial" panose="020B0604020202020204" pitchFamily="34" charset="0"/>
              </a:rPr>
              <a:t>.</a:t>
            </a:r>
            <a:endParaRPr lang="en-DE" altLang="en-DE" sz="3400" dirty="0">
              <a:latin typeface="Arial" panose="020B0604020202020204" pitchFamily="34" charset="0"/>
            </a:endParaRPr>
          </a:p>
          <a:p>
            <a:pPr marL="457200" indent="-457200" algn="just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DE" altLang="en-DE" sz="3400" dirty="0">
                <a:latin typeface="Arial" panose="020B0604020202020204" pitchFamily="34" charset="0"/>
              </a:rPr>
              <a:t>Perform the Unsupervised Learning and inform the user in case of any out of control situation </a:t>
            </a:r>
            <a:r>
              <a:rPr lang="de-DE" altLang="en-DE" sz="3400" dirty="0">
                <a:latin typeface="Arial" panose="020B0604020202020204" pitchFamily="34" charset="0"/>
              </a:rPr>
              <a:t>(</a:t>
            </a:r>
            <a:r>
              <a:rPr lang="de-DE" altLang="en-DE" sz="3400" dirty="0" err="1">
                <a:latin typeface="Arial" panose="020B0604020202020204" pitchFamily="34" charset="0"/>
              </a:rPr>
              <a:t>abnormality</a:t>
            </a:r>
            <a:r>
              <a:rPr lang="de-DE" altLang="en-DE" sz="3400" dirty="0">
                <a:latin typeface="Arial" panose="020B0604020202020204" pitchFamily="34" charset="0"/>
              </a:rPr>
              <a:t>) </a:t>
            </a:r>
            <a:r>
              <a:rPr lang="en-DE" altLang="en-DE" sz="3400" dirty="0">
                <a:latin typeface="Arial" panose="020B0604020202020204" pitchFamily="34" charset="0"/>
              </a:rPr>
              <a:t>is detected</a:t>
            </a:r>
            <a:r>
              <a:rPr lang="de-DE" altLang="en-DE" sz="3400" dirty="0">
                <a:latin typeface="Arial" panose="020B0604020202020204" pitchFamily="34" charset="0"/>
              </a:rPr>
              <a:t>.</a:t>
            </a:r>
            <a:endParaRPr lang="en-DE" altLang="en-DE" sz="3400" dirty="0">
              <a:latin typeface="Arial" panose="020B0604020202020204" pitchFamily="34" charset="0"/>
            </a:endParaRPr>
          </a:p>
          <a:p>
            <a:pPr algn="just"/>
            <a:endParaRPr lang="en-US" sz="3400" dirty="0"/>
          </a:p>
        </p:txBody>
      </p:sp>
      <p:cxnSp>
        <p:nvCxnSpPr>
          <p:cNvPr id="220" name="Gerade Verbindung 32">
            <a:extLst>
              <a:ext uri="{FF2B5EF4-FFF2-40B4-BE49-F238E27FC236}">
                <a16:creationId xmlns:a16="http://schemas.microsoft.com/office/drawing/2014/main" id="{8B9EA792-39A1-44B1-B1EA-6F44E6B78464}"/>
              </a:ext>
            </a:extLst>
          </p:cNvPr>
          <p:cNvCxnSpPr/>
          <p:nvPr/>
        </p:nvCxnSpPr>
        <p:spPr>
          <a:xfrm>
            <a:off x="2352" y="27969866"/>
            <a:ext cx="127444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feld 145">
            <a:extLst>
              <a:ext uri="{FF2B5EF4-FFF2-40B4-BE49-F238E27FC236}">
                <a16:creationId xmlns:a16="http://schemas.microsoft.com/office/drawing/2014/main" id="{0A807138-6567-46F4-A425-EF51549D7BA2}"/>
              </a:ext>
            </a:extLst>
          </p:cNvPr>
          <p:cNvSpPr txBox="1"/>
          <p:nvPr/>
        </p:nvSpPr>
        <p:spPr>
          <a:xfrm>
            <a:off x="1241443" y="27091716"/>
            <a:ext cx="13584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800" b="1" dirty="0"/>
              <a:t>Data</a:t>
            </a:r>
            <a:r>
              <a:rPr lang="en-DE" sz="4000" b="1" dirty="0"/>
              <a:t> </a:t>
            </a:r>
            <a:r>
              <a:rPr lang="en-DE" sz="4800" b="1" dirty="0"/>
              <a:t>Fetching</a:t>
            </a:r>
            <a:endParaRPr lang="en-US" sz="4800" b="1" dirty="0"/>
          </a:p>
        </p:txBody>
      </p:sp>
      <p:sp>
        <p:nvSpPr>
          <p:cNvPr id="222" name="Textfeld 129">
            <a:extLst>
              <a:ext uri="{FF2B5EF4-FFF2-40B4-BE49-F238E27FC236}">
                <a16:creationId xmlns:a16="http://schemas.microsoft.com/office/drawing/2014/main" id="{E975DAD5-F69B-40DC-BF1F-D1D031285231}"/>
              </a:ext>
            </a:extLst>
          </p:cNvPr>
          <p:cNvSpPr txBox="1"/>
          <p:nvPr/>
        </p:nvSpPr>
        <p:spPr>
          <a:xfrm>
            <a:off x="1251496" y="27671611"/>
            <a:ext cx="1268730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endParaRPr lang="en-DE" sz="3400" b="1" spc="-5" dirty="0">
              <a:ea typeface="MS Mincho"/>
            </a:endParaRPr>
          </a:p>
          <a:p>
            <a:pPr marL="457200" indent="-4572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DE" sz="3400" spc="-5" dirty="0">
                <a:ea typeface="MS Mincho"/>
              </a:rPr>
              <a:t>Data Extraction using web scraping technique</a:t>
            </a:r>
          </a:p>
          <a:p>
            <a:pPr marL="457200" indent="-4572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DE" sz="3400" spc="-5" dirty="0">
                <a:ea typeface="MS Mincho"/>
              </a:rPr>
              <a:t>Use of Beautiful Soup module along with Requests in Python</a:t>
            </a: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E3DAA7F7-E466-4E29-B4A6-3FB641542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8470" y="29652137"/>
            <a:ext cx="12192000" cy="3134405"/>
          </a:xfrm>
          <a:prstGeom prst="rect">
            <a:avLst/>
          </a:prstGeom>
        </p:spPr>
      </p:pic>
      <p:sp>
        <p:nvSpPr>
          <p:cNvPr id="227" name="Rectangle 226">
            <a:extLst>
              <a:ext uri="{FF2B5EF4-FFF2-40B4-BE49-F238E27FC236}">
                <a16:creationId xmlns:a16="http://schemas.microsoft.com/office/drawing/2014/main" id="{F346A6A2-4EDB-470C-94FF-6CE566112AC3}"/>
              </a:ext>
            </a:extLst>
          </p:cNvPr>
          <p:cNvSpPr/>
          <p:nvPr/>
        </p:nvSpPr>
        <p:spPr>
          <a:xfrm>
            <a:off x="9006548" y="30924065"/>
            <a:ext cx="962485" cy="628650"/>
          </a:xfrm>
          <a:prstGeom prst="rect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8" name="Picture 4" descr="Bildergebnis für raspberry pi">
            <a:extLst>
              <a:ext uri="{FF2B5EF4-FFF2-40B4-BE49-F238E27FC236}">
                <a16:creationId xmlns:a16="http://schemas.microsoft.com/office/drawing/2014/main" id="{67CF4F39-CC53-4B2E-B34A-0AE03622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754" y="30976452"/>
            <a:ext cx="802071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CB9E38D2-D769-495A-AB3A-2086A718DC2B}"/>
              </a:ext>
            </a:extLst>
          </p:cNvPr>
          <p:cNvSpPr txBox="1"/>
          <p:nvPr/>
        </p:nvSpPr>
        <p:spPr>
          <a:xfrm>
            <a:off x="9050092" y="31514614"/>
            <a:ext cx="1495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ighlight>
                  <a:srgbClr val="FFFF00"/>
                </a:highlight>
              </a:rPr>
              <a:t>Raspberry Pi</a:t>
            </a:r>
            <a:endParaRPr lang="en-IN" sz="1050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BAF52-F228-4110-A87F-AA76906176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9037" y="22723728"/>
            <a:ext cx="12087128" cy="4079234"/>
          </a:xfrm>
          <a:prstGeom prst="rect">
            <a:avLst/>
          </a:prstGeom>
        </p:spPr>
      </p:pic>
      <p:sp>
        <p:nvSpPr>
          <p:cNvPr id="259" name="Textfeld 145">
            <a:extLst>
              <a:ext uri="{FF2B5EF4-FFF2-40B4-BE49-F238E27FC236}">
                <a16:creationId xmlns:a16="http://schemas.microsoft.com/office/drawing/2014/main" id="{B747852F-CD02-43E5-BB24-665D7B51E733}"/>
              </a:ext>
            </a:extLst>
          </p:cNvPr>
          <p:cNvSpPr txBox="1"/>
          <p:nvPr/>
        </p:nvSpPr>
        <p:spPr>
          <a:xfrm>
            <a:off x="1248980" y="21535154"/>
            <a:ext cx="13584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Sensor Bot</a:t>
            </a:r>
          </a:p>
        </p:txBody>
      </p:sp>
      <p:cxnSp>
        <p:nvCxnSpPr>
          <p:cNvPr id="260" name="Gerade Verbindung 106">
            <a:extLst>
              <a:ext uri="{FF2B5EF4-FFF2-40B4-BE49-F238E27FC236}">
                <a16:creationId xmlns:a16="http://schemas.microsoft.com/office/drawing/2014/main" id="{E935846A-234E-42F6-800E-DE22F9ACA42C}"/>
              </a:ext>
            </a:extLst>
          </p:cNvPr>
          <p:cNvCxnSpPr/>
          <p:nvPr/>
        </p:nvCxnSpPr>
        <p:spPr>
          <a:xfrm>
            <a:off x="2352" y="34070020"/>
            <a:ext cx="1274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Textfeld 148">
            <a:extLst>
              <a:ext uri="{FF2B5EF4-FFF2-40B4-BE49-F238E27FC236}">
                <a16:creationId xmlns:a16="http://schemas.microsoft.com/office/drawing/2014/main" id="{16FBD1B6-BFC4-401F-A353-DEA3731AE200}"/>
              </a:ext>
            </a:extLst>
          </p:cNvPr>
          <p:cNvSpPr txBox="1"/>
          <p:nvPr/>
        </p:nvSpPr>
        <p:spPr>
          <a:xfrm>
            <a:off x="1277133" y="33147133"/>
            <a:ext cx="6178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4800" b="1" dirty="0"/>
              <a:t>Data Pre-processing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86738-6337-45FB-B157-213AA587AA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1496" y="34453749"/>
            <a:ext cx="12164669" cy="5276399"/>
          </a:xfrm>
          <a:prstGeom prst="rect">
            <a:avLst/>
          </a:prstGeom>
        </p:spPr>
      </p:pic>
      <p:cxnSp>
        <p:nvCxnSpPr>
          <p:cNvPr id="262" name="Gerade Verbindung 37">
            <a:extLst>
              <a:ext uri="{FF2B5EF4-FFF2-40B4-BE49-F238E27FC236}">
                <a16:creationId xmlns:a16="http://schemas.microsoft.com/office/drawing/2014/main" id="{B5219EC9-D723-4092-BA23-A29ED4446709}"/>
              </a:ext>
            </a:extLst>
          </p:cNvPr>
          <p:cNvCxnSpPr/>
          <p:nvPr/>
        </p:nvCxnSpPr>
        <p:spPr>
          <a:xfrm>
            <a:off x="17576255" y="18989943"/>
            <a:ext cx="1274445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9" name="Arrow: Right 278">
            <a:extLst>
              <a:ext uri="{FF2B5EF4-FFF2-40B4-BE49-F238E27FC236}">
                <a16:creationId xmlns:a16="http://schemas.microsoft.com/office/drawing/2014/main" id="{7416039E-2E80-40EA-A5C8-7CCFB56B338F}"/>
              </a:ext>
            </a:extLst>
          </p:cNvPr>
          <p:cNvSpPr/>
          <p:nvPr/>
        </p:nvSpPr>
        <p:spPr>
          <a:xfrm>
            <a:off x="23965624" y="23402108"/>
            <a:ext cx="1264290" cy="3877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A5996A07-F256-48D8-A173-F227C899A9A7}"/>
              </a:ext>
            </a:extLst>
          </p:cNvPr>
          <p:cNvSpPr txBox="1"/>
          <p:nvPr/>
        </p:nvSpPr>
        <p:spPr>
          <a:xfrm>
            <a:off x="25342852" y="22836836"/>
            <a:ext cx="44152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Can we detect abnormal situations with state of the art approaches for outlier detection that do not fit to the routine?</a:t>
            </a:r>
            <a:endParaRPr lang="en-IN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6C9D9-B9F9-4296-B57C-441B006643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61875" y="12409861"/>
            <a:ext cx="11762420" cy="5431423"/>
          </a:xfrm>
          <a:prstGeom prst="rect">
            <a:avLst/>
          </a:prstGeom>
        </p:spPr>
      </p:pic>
      <p:sp>
        <p:nvSpPr>
          <p:cNvPr id="294" name="Textfeld 145">
            <a:extLst>
              <a:ext uri="{FF2B5EF4-FFF2-40B4-BE49-F238E27FC236}">
                <a16:creationId xmlns:a16="http://schemas.microsoft.com/office/drawing/2014/main" id="{76F58474-3234-44B2-AF3C-072A4C1115F1}"/>
              </a:ext>
            </a:extLst>
          </p:cNvPr>
          <p:cNvSpPr txBox="1"/>
          <p:nvPr/>
        </p:nvSpPr>
        <p:spPr>
          <a:xfrm>
            <a:off x="17106001" y="11406683"/>
            <a:ext cx="13584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          Limitations of Data Pre-processing</a:t>
            </a:r>
          </a:p>
        </p:txBody>
      </p:sp>
      <p:sp>
        <p:nvSpPr>
          <p:cNvPr id="295" name="Textfeld 65">
            <a:extLst>
              <a:ext uri="{FF2B5EF4-FFF2-40B4-BE49-F238E27FC236}">
                <a16:creationId xmlns:a16="http://schemas.microsoft.com/office/drawing/2014/main" id="{11BFBD8B-67F3-4114-A848-D08AB88B9D3C}"/>
              </a:ext>
            </a:extLst>
          </p:cNvPr>
          <p:cNvSpPr txBox="1"/>
          <p:nvPr/>
        </p:nvSpPr>
        <p:spPr>
          <a:xfrm>
            <a:off x="23177048" y="18069795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4800" b="1" dirty="0"/>
              <a:t>Experimental Setup</a:t>
            </a:r>
            <a:endParaRPr lang="en-US" sz="4000" b="1" dirty="0"/>
          </a:p>
        </p:txBody>
      </p:sp>
      <p:sp>
        <p:nvSpPr>
          <p:cNvPr id="134" name="Textfeld 104">
            <a:extLst>
              <a:ext uri="{FF2B5EF4-FFF2-40B4-BE49-F238E27FC236}">
                <a16:creationId xmlns:a16="http://schemas.microsoft.com/office/drawing/2014/main" id="{2D4694B7-7ED6-4638-8540-F6BD66FE9672}"/>
              </a:ext>
            </a:extLst>
          </p:cNvPr>
          <p:cNvSpPr txBox="1"/>
          <p:nvPr/>
        </p:nvSpPr>
        <p:spPr>
          <a:xfrm>
            <a:off x="25558656" y="34783308"/>
            <a:ext cx="3576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Conclusion</a:t>
            </a:r>
            <a:endParaRPr lang="en-US" sz="4000" b="1" dirty="0"/>
          </a:p>
        </p:txBody>
      </p:sp>
      <p:sp>
        <p:nvSpPr>
          <p:cNvPr id="136" name="Textfeld 107">
            <a:extLst>
              <a:ext uri="{FF2B5EF4-FFF2-40B4-BE49-F238E27FC236}">
                <a16:creationId xmlns:a16="http://schemas.microsoft.com/office/drawing/2014/main" id="{D2E1D656-A257-4AB7-B0C0-578C17765FC8}"/>
              </a:ext>
            </a:extLst>
          </p:cNvPr>
          <p:cNvSpPr txBox="1"/>
          <p:nvPr/>
        </p:nvSpPr>
        <p:spPr>
          <a:xfrm>
            <a:off x="17431959" y="35978617"/>
            <a:ext cx="11592336" cy="5801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400" dirty="0"/>
              <a:t>In our case, Classical approaches for Outliers/ Abnormal situation detection did not identify the out of control situations in Experimental setup.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400" dirty="0"/>
              <a:t>Need for further work: upgrade of Bot with robust sensors and identification of modern algorithms which can detect abnormalities in producing plants or develop new theoretical approaches like “daily pattern prediction”</a:t>
            </a:r>
          </a:p>
          <a:p>
            <a:pPr algn="just"/>
            <a:endParaRPr lang="en-DE" sz="3400" dirty="0"/>
          </a:p>
          <a:p>
            <a:pPr lvl="0" algn="just">
              <a:spcAft>
                <a:spcPts val="600"/>
              </a:spcAft>
              <a:buClr>
                <a:schemeClr val="accent1"/>
              </a:buClr>
              <a:tabLst>
                <a:tab pos="182880" algn="l"/>
              </a:tabLst>
            </a:pPr>
            <a:endParaRPr lang="en-US" sz="3400" spc="-5" baseline="-25000" dirty="0">
              <a:ea typeface="MS Mincho"/>
            </a:endParaRPr>
          </a:p>
          <a:p>
            <a:pPr lvl="0" algn="just">
              <a:spcAft>
                <a:spcPts val="600"/>
              </a:spcAft>
              <a:buClr>
                <a:schemeClr val="accent1"/>
              </a:buClr>
              <a:tabLst>
                <a:tab pos="182880" algn="l"/>
              </a:tabLst>
            </a:pPr>
            <a:endParaRPr lang="en-US" sz="3400" spc="-5" dirty="0">
              <a:ea typeface="MS Mincho"/>
            </a:endParaRPr>
          </a:p>
          <a:p>
            <a:pPr marL="342900" lvl="0" indent="-342900" algn="just">
              <a:lnSpc>
                <a:spcPct val="95000"/>
              </a:lnSpc>
              <a:spcAft>
                <a:spcPts val="600"/>
              </a:spcAft>
              <a:buFont typeface="Symbol"/>
              <a:buChar char=""/>
              <a:tabLst>
                <a:tab pos="182880" algn="l"/>
              </a:tabLst>
            </a:pPr>
            <a:endParaRPr lang="en-US" sz="3400" spc="-5" dirty="0">
              <a:ea typeface="MS Mincho"/>
            </a:endParaRPr>
          </a:p>
        </p:txBody>
      </p:sp>
      <p:sp>
        <p:nvSpPr>
          <p:cNvPr id="153" name="Textfeld 65">
            <a:extLst>
              <a:ext uri="{FF2B5EF4-FFF2-40B4-BE49-F238E27FC236}">
                <a16:creationId xmlns:a16="http://schemas.microsoft.com/office/drawing/2014/main" id="{4C9C3637-AF72-4778-9109-7DBB691DA142}"/>
              </a:ext>
            </a:extLst>
          </p:cNvPr>
          <p:cNvSpPr txBox="1"/>
          <p:nvPr/>
        </p:nvSpPr>
        <p:spPr>
          <a:xfrm>
            <a:off x="21502908" y="25566954"/>
            <a:ext cx="7870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Time Series Data of some Sensors </a:t>
            </a:r>
          </a:p>
        </p:txBody>
      </p:sp>
      <p:sp>
        <p:nvSpPr>
          <p:cNvPr id="154" name="Textfeld 65">
            <a:extLst>
              <a:ext uri="{FF2B5EF4-FFF2-40B4-BE49-F238E27FC236}">
                <a16:creationId xmlns:a16="http://schemas.microsoft.com/office/drawing/2014/main" id="{CFBD2B64-6F91-4A6F-B6F8-FAC7DECACA38}"/>
              </a:ext>
            </a:extLst>
          </p:cNvPr>
          <p:cNvSpPr txBox="1"/>
          <p:nvPr/>
        </p:nvSpPr>
        <p:spPr>
          <a:xfrm>
            <a:off x="21827997" y="30261657"/>
            <a:ext cx="754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Results (Unsupervised Learning)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6CA9F9-D284-49DC-97BF-4D5C4E42BC5B}"/>
              </a:ext>
            </a:extLst>
          </p:cNvPr>
          <p:cNvGrpSpPr/>
          <p:nvPr/>
        </p:nvGrpSpPr>
        <p:grpSpPr>
          <a:xfrm>
            <a:off x="17147569" y="31084550"/>
            <a:ext cx="11862387" cy="3234996"/>
            <a:chOff x="17147569" y="30869425"/>
            <a:chExt cx="11862387" cy="323499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87509E1-4A55-4A3F-8A06-04E37518B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147569" y="31144027"/>
              <a:ext cx="3932259" cy="29441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B998336-3F33-4A3B-B037-78CD329BD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146062" y="30869425"/>
              <a:ext cx="3986165" cy="32349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5CC983-9668-411F-9A7A-4D07142D7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438527" y="30995680"/>
              <a:ext cx="3571429" cy="3037920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2C37CD6-1B51-4612-9838-C123588B8B13}"/>
                </a:ext>
              </a:extLst>
            </p:cNvPr>
            <p:cNvSpPr/>
            <p:nvPr/>
          </p:nvSpPr>
          <p:spPr>
            <a:xfrm>
              <a:off x="18641606" y="33181618"/>
              <a:ext cx="2337466" cy="651813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5EC8C4-A789-43F8-BA5A-546B0A6E3DB8}"/>
                </a:ext>
              </a:extLst>
            </p:cNvPr>
            <p:cNvSpPr/>
            <p:nvPr/>
          </p:nvSpPr>
          <p:spPr>
            <a:xfrm>
              <a:off x="26126985" y="33507524"/>
              <a:ext cx="2263482" cy="37483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3F4BD8-83A4-4718-853A-54D6B0FA42BF}"/>
                </a:ext>
              </a:extLst>
            </p:cNvPr>
            <p:cNvSpPr/>
            <p:nvPr/>
          </p:nvSpPr>
          <p:spPr>
            <a:xfrm>
              <a:off x="21690661" y="32004000"/>
              <a:ext cx="243922" cy="75877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E5706E0-5BE2-4BEF-943C-5B5C6561FD3E}"/>
                </a:ext>
              </a:extLst>
            </p:cNvPr>
            <p:cNvSpPr/>
            <p:nvPr/>
          </p:nvSpPr>
          <p:spPr>
            <a:xfrm>
              <a:off x="24407359" y="32004000"/>
              <a:ext cx="327003" cy="53176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E83F45B-750B-4648-AF93-78EA3D5D65D2}"/>
                </a:ext>
              </a:extLst>
            </p:cNvPr>
            <p:cNvSpPr/>
            <p:nvPr/>
          </p:nvSpPr>
          <p:spPr>
            <a:xfrm>
              <a:off x="23937597" y="31683609"/>
              <a:ext cx="267788" cy="445969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A5AD1A-2E3B-42F7-960F-C2406BA52F88}"/>
                </a:ext>
              </a:extLst>
            </p:cNvPr>
            <p:cNvSpPr txBox="1"/>
            <p:nvPr/>
          </p:nvSpPr>
          <p:spPr>
            <a:xfrm>
              <a:off x="19080991" y="32875982"/>
              <a:ext cx="32832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Undetected Outliers</a:t>
              </a:r>
              <a:endParaRPr lang="en-IN" sz="1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D71EEC-E037-48B1-8C1E-C4716D3AAA12}"/>
                </a:ext>
              </a:extLst>
            </p:cNvPr>
            <p:cNvSpPr txBox="1"/>
            <p:nvPr/>
          </p:nvSpPr>
          <p:spPr>
            <a:xfrm>
              <a:off x="26246908" y="33224498"/>
              <a:ext cx="2023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Undetected Outliers</a:t>
              </a:r>
              <a:endParaRPr lang="en-IN" sz="16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2EB486-97B8-4280-95B4-F3266782071A}"/>
                </a:ext>
              </a:extLst>
            </p:cNvPr>
            <p:cNvSpPr txBox="1"/>
            <p:nvPr/>
          </p:nvSpPr>
          <p:spPr>
            <a:xfrm>
              <a:off x="22053500" y="31828831"/>
              <a:ext cx="1230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Undetected Outliers</a:t>
              </a:r>
              <a:endParaRPr lang="en-IN" sz="16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886DBC8-4E94-47E5-9F28-271EBA50C19B}"/>
              </a:ext>
            </a:extLst>
          </p:cNvPr>
          <p:cNvSpPr/>
          <p:nvPr/>
        </p:nvSpPr>
        <p:spPr>
          <a:xfrm>
            <a:off x="17106001" y="31210805"/>
            <a:ext cx="11987022" cy="3130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8A4C65C-FECE-457C-B606-BB0300CB7FDA}"/>
              </a:ext>
            </a:extLst>
          </p:cNvPr>
          <p:cNvGrpSpPr/>
          <p:nvPr/>
        </p:nvGrpSpPr>
        <p:grpSpPr>
          <a:xfrm>
            <a:off x="17070204" y="26384767"/>
            <a:ext cx="12022819" cy="3662377"/>
            <a:chOff x="16819236" y="27278703"/>
            <a:chExt cx="12315726" cy="374392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C9285F-C86E-4B3D-8B64-B04016B9BD17}"/>
                </a:ext>
              </a:extLst>
            </p:cNvPr>
            <p:cNvGrpSpPr/>
            <p:nvPr/>
          </p:nvGrpSpPr>
          <p:grpSpPr>
            <a:xfrm>
              <a:off x="16819236" y="27278703"/>
              <a:ext cx="12273787" cy="3679814"/>
              <a:chOff x="16819236" y="26289204"/>
              <a:chExt cx="12273787" cy="367981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C18265-BAAD-41C7-B28B-3D5C32C6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19236" y="26305068"/>
                <a:ext cx="4279461" cy="366395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9DB5C5F-C8B7-4587-A434-5968CFC71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160802" y="26314938"/>
                <a:ext cx="3932221" cy="363855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E22049E-3A72-49FF-A55C-7E0808BC6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022225" y="26289204"/>
                <a:ext cx="4062105" cy="3657600"/>
              </a:xfrm>
              <a:prstGeom prst="rect">
                <a:avLst/>
              </a:prstGeom>
            </p:spPr>
          </p:pic>
        </p:grp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4212E50-E7DE-4CB3-9D1C-A7BED73EA4E5}"/>
                </a:ext>
              </a:extLst>
            </p:cNvPr>
            <p:cNvSpPr/>
            <p:nvPr/>
          </p:nvSpPr>
          <p:spPr>
            <a:xfrm>
              <a:off x="16819236" y="27278703"/>
              <a:ext cx="12315726" cy="3743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6" name="TextBox 130">
            <a:extLst>
              <a:ext uri="{FF2B5EF4-FFF2-40B4-BE49-F238E27FC236}">
                <a16:creationId xmlns:a16="http://schemas.microsoft.com/office/drawing/2014/main" id="{AE8A2A89-D15D-43CB-B2F2-63F8E95F8F4D}"/>
              </a:ext>
            </a:extLst>
          </p:cNvPr>
          <p:cNvSpPr txBox="1"/>
          <p:nvPr/>
        </p:nvSpPr>
        <p:spPr>
          <a:xfrm>
            <a:off x="4866330" y="10552277"/>
            <a:ext cx="10655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400" dirty="0" err="1"/>
              <a:t>past</a:t>
            </a:r>
            <a:endParaRPr lang="en-DE" sz="3400" dirty="0"/>
          </a:p>
        </p:txBody>
      </p:sp>
      <p:sp>
        <p:nvSpPr>
          <p:cNvPr id="157" name="TextBox 130">
            <a:extLst>
              <a:ext uri="{FF2B5EF4-FFF2-40B4-BE49-F238E27FC236}">
                <a16:creationId xmlns:a16="http://schemas.microsoft.com/office/drawing/2014/main" id="{AE8A2A89-D15D-43CB-B2F2-63F8E95F8F4D}"/>
              </a:ext>
            </a:extLst>
          </p:cNvPr>
          <p:cNvSpPr txBox="1"/>
          <p:nvPr/>
        </p:nvSpPr>
        <p:spPr>
          <a:xfrm>
            <a:off x="13898865" y="10523729"/>
            <a:ext cx="22094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400" dirty="0" err="1"/>
              <a:t>presen</a:t>
            </a:r>
            <a:r>
              <a:rPr lang="en-DE" sz="3400"/>
              <a:t>t</a:t>
            </a:r>
            <a:endParaRPr lang="en-DE" sz="3400" dirty="0"/>
          </a:p>
        </p:txBody>
      </p:sp>
      <p:sp>
        <p:nvSpPr>
          <p:cNvPr id="159" name="TextBox 130">
            <a:extLst>
              <a:ext uri="{FF2B5EF4-FFF2-40B4-BE49-F238E27FC236}">
                <a16:creationId xmlns:a16="http://schemas.microsoft.com/office/drawing/2014/main" id="{AE8A2A89-D15D-43CB-B2F2-63F8E95F8F4D}"/>
              </a:ext>
            </a:extLst>
          </p:cNvPr>
          <p:cNvSpPr txBox="1"/>
          <p:nvPr/>
        </p:nvSpPr>
        <p:spPr>
          <a:xfrm>
            <a:off x="22594503" y="10558497"/>
            <a:ext cx="32807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400" dirty="0" err="1"/>
              <a:t>future</a:t>
            </a:r>
            <a:r>
              <a:rPr lang="de-DE" sz="3400" dirty="0"/>
              <a:t> </a:t>
            </a:r>
            <a:r>
              <a:rPr lang="de-DE" sz="3400" dirty="0" err="1"/>
              <a:t>scenario</a:t>
            </a:r>
            <a:endParaRPr lang="en-DE" sz="3400" dirty="0"/>
          </a:p>
        </p:txBody>
      </p:sp>
      <p:sp>
        <p:nvSpPr>
          <p:cNvPr id="4" name="Rechteck 3"/>
          <p:cNvSpPr/>
          <p:nvPr/>
        </p:nvSpPr>
        <p:spPr>
          <a:xfrm>
            <a:off x="12698569" y="9905803"/>
            <a:ext cx="1574799" cy="48015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Field </a:t>
            </a:r>
            <a:r>
              <a:rPr lang="de-DE" sz="2400" dirty="0" err="1">
                <a:solidFill>
                  <a:schemeClr val="tx1"/>
                </a:solidFill>
              </a:rPr>
              <a:t>visit</a:t>
            </a: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265" name="Picture 264">
            <a:extLst>
              <a:ext uri="{FF2B5EF4-FFF2-40B4-BE49-F238E27FC236}">
                <a16:creationId xmlns:a16="http://schemas.microsoft.com/office/drawing/2014/main" id="{22E6B2E7-199E-40D3-8236-75752C0B86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097232" y="19516568"/>
            <a:ext cx="5902475" cy="4413070"/>
          </a:xfrm>
          <a:prstGeom prst="rect">
            <a:avLst/>
          </a:prstGeom>
        </p:spPr>
      </p:pic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64A6006-C83A-46E2-A549-0D93515E2158}"/>
              </a:ext>
            </a:extLst>
          </p:cNvPr>
          <p:cNvGrpSpPr/>
          <p:nvPr/>
        </p:nvGrpSpPr>
        <p:grpSpPr>
          <a:xfrm>
            <a:off x="22310868" y="20672811"/>
            <a:ext cx="664060" cy="1214070"/>
            <a:chOff x="6586536" y="1315098"/>
            <a:chExt cx="781050" cy="1850563"/>
          </a:xfrm>
          <a:solidFill>
            <a:schemeClr val="tx1"/>
          </a:solidFill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EEB87C18-EA97-4997-99FE-9577012091E9}"/>
                </a:ext>
              </a:extLst>
            </p:cNvPr>
            <p:cNvSpPr/>
            <p:nvPr/>
          </p:nvSpPr>
          <p:spPr>
            <a:xfrm>
              <a:off x="6743700" y="1371600"/>
              <a:ext cx="466725" cy="4857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6" name="Half Frame 275">
              <a:extLst>
                <a:ext uri="{FF2B5EF4-FFF2-40B4-BE49-F238E27FC236}">
                  <a16:creationId xmlns:a16="http://schemas.microsoft.com/office/drawing/2014/main" id="{40A94EBF-B33D-44AD-8B09-B30C3DB4CFCC}"/>
                </a:ext>
              </a:extLst>
            </p:cNvPr>
            <p:cNvSpPr/>
            <p:nvPr/>
          </p:nvSpPr>
          <p:spPr>
            <a:xfrm rot="2770967">
              <a:off x="6586891" y="2398898"/>
              <a:ext cx="781050" cy="752475"/>
            </a:xfrm>
            <a:prstGeom prst="halfFrame">
              <a:avLst>
                <a:gd name="adj1" fmla="val 16877"/>
                <a:gd name="adj2" fmla="val 1561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77" name="Half Frame 276">
              <a:extLst>
                <a:ext uri="{FF2B5EF4-FFF2-40B4-BE49-F238E27FC236}">
                  <a16:creationId xmlns:a16="http://schemas.microsoft.com/office/drawing/2014/main" id="{F49A2FFD-B092-435D-ADB4-31C45F0017DE}"/>
                </a:ext>
              </a:extLst>
            </p:cNvPr>
            <p:cNvSpPr/>
            <p:nvPr/>
          </p:nvSpPr>
          <p:spPr>
            <a:xfrm rot="13382731">
              <a:off x="6586536" y="1315098"/>
              <a:ext cx="781050" cy="752475"/>
            </a:xfrm>
            <a:prstGeom prst="halfFrame">
              <a:avLst>
                <a:gd name="adj1" fmla="val 16877"/>
                <a:gd name="adj2" fmla="val 1561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270" name="Arrow: Right 269">
            <a:extLst>
              <a:ext uri="{FF2B5EF4-FFF2-40B4-BE49-F238E27FC236}">
                <a16:creationId xmlns:a16="http://schemas.microsoft.com/office/drawing/2014/main" id="{3822A703-48AD-43D4-9045-CF184B3CFFAB}"/>
              </a:ext>
            </a:extLst>
          </p:cNvPr>
          <p:cNvSpPr/>
          <p:nvPr/>
        </p:nvSpPr>
        <p:spPr>
          <a:xfrm rot="10800000">
            <a:off x="20724866" y="21035323"/>
            <a:ext cx="1333157" cy="36878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45E3D08-3419-41B0-A91B-EDD7510EA654}"/>
              </a:ext>
            </a:extLst>
          </p:cNvPr>
          <p:cNvSpPr txBox="1"/>
          <p:nvPr/>
        </p:nvSpPr>
        <p:spPr>
          <a:xfrm>
            <a:off x="21895773" y="19335930"/>
            <a:ext cx="2339107" cy="565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Routine</a:t>
            </a:r>
            <a:endParaRPr lang="en-IN" sz="2800" b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977959" y="22540905"/>
            <a:ext cx="1780171" cy="1817648"/>
          </a:xfrm>
          <a:prstGeom prst="rect">
            <a:avLst/>
          </a:prstGeom>
        </p:spPr>
      </p:pic>
      <p:grpSp>
        <p:nvGrpSpPr>
          <p:cNvPr id="14" name="Gruppieren 13"/>
          <p:cNvGrpSpPr/>
          <p:nvPr/>
        </p:nvGrpSpPr>
        <p:grpSpPr>
          <a:xfrm>
            <a:off x="21999707" y="19955566"/>
            <a:ext cx="1335128" cy="1345792"/>
            <a:chOff x="24337227" y="19663624"/>
            <a:chExt cx="2175544" cy="2309340"/>
          </a:xfrm>
        </p:grpSpPr>
        <p:sp>
          <p:nvSpPr>
            <p:cNvPr id="12" name="Halbbogen 11"/>
            <p:cNvSpPr/>
            <p:nvPr/>
          </p:nvSpPr>
          <p:spPr>
            <a:xfrm>
              <a:off x="25052325" y="20328879"/>
              <a:ext cx="763940" cy="900303"/>
            </a:xfrm>
            <a:prstGeom prst="blockArc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3" name="Halbbogen 162"/>
            <p:cNvSpPr/>
            <p:nvPr/>
          </p:nvSpPr>
          <p:spPr>
            <a:xfrm>
              <a:off x="24661992" y="19981691"/>
              <a:ext cx="1553069" cy="1689734"/>
            </a:xfrm>
            <a:prstGeom prst="blockArc">
              <a:avLst>
                <a:gd name="adj1" fmla="val 10800000"/>
                <a:gd name="adj2" fmla="val 73801"/>
                <a:gd name="adj3" fmla="val 11907"/>
              </a:avLst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4" name="Halbbogen 163"/>
            <p:cNvSpPr/>
            <p:nvPr/>
          </p:nvSpPr>
          <p:spPr>
            <a:xfrm>
              <a:off x="24337227" y="19663624"/>
              <a:ext cx="2175544" cy="2309340"/>
            </a:xfrm>
            <a:prstGeom prst="blockArc">
              <a:avLst>
                <a:gd name="adj1" fmla="val 10800000"/>
                <a:gd name="adj2" fmla="val 0"/>
                <a:gd name="adj3" fmla="val 7948"/>
              </a:avLst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66" name="Arrow: Right 269">
            <a:extLst>
              <a:ext uri="{FF2B5EF4-FFF2-40B4-BE49-F238E27FC236}">
                <a16:creationId xmlns:a16="http://schemas.microsoft.com/office/drawing/2014/main" id="{3822A703-48AD-43D4-9045-CF184B3CFFAB}"/>
              </a:ext>
            </a:extLst>
          </p:cNvPr>
          <p:cNvSpPr/>
          <p:nvPr/>
        </p:nvSpPr>
        <p:spPr>
          <a:xfrm rot="12330309">
            <a:off x="20546940" y="22762825"/>
            <a:ext cx="1333157" cy="36878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7" name="Group 266">
            <a:extLst>
              <a:ext uri="{FF2B5EF4-FFF2-40B4-BE49-F238E27FC236}">
                <a16:creationId xmlns:a16="http://schemas.microsoft.com/office/drawing/2014/main" id="{364A6006-C83A-46E2-A549-0D93515E2158}"/>
              </a:ext>
            </a:extLst>
          </p:cNvPr>
          <p:cNvGrpSpPr/>
          <p:nvPr/>
        </p:nvGrpSpPr>
        <p:grpSpPr>
          <a:xfrm>
            <a:off x="22310868" y="23415290"/>
            <a:ext cx="664060" cy="1214070"/>
            <a:chOff x="6586536" y="1315098"/>
            <a:chExt cx="781050" cy="1850563"/>
          </a:xfrm>
          <a:solidFill>
            <a:schemeClr val="tx1"/>
          </a:solidFill>
        </p:grpSpPr>
        <p:sp>
          <p:nvSpPr>
            <p:cNvPr id="168" name="Oval 274">
              <a:extLst>
                <a:ext uri="{FF2B5EF4-FFF2-40B4-BE49-F238E27FC236}">
                  <a16:creationId xmlns:a16="http://schemas.microsoft.com/office/drawing/2014/main" id="{EEB87C18-EA97-4997-99FE-9577012091E9}"/>
                </a:ext>
              </a:extLst>
            </p:cNvPr>
            <p:cNvSpPr/>
            <p:nvPr/>
          </p:nvSpPr>
          <p:spPr>
            <a:xfrm>
              <a:off x="6743700" y="1371600"/>
              <a:ext cx="466725" cy="4857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9" name="Half Frame 275">
              <a:extLst>
                <a:ext uri="{FF2B5EF4-FFF2-40B4-BE49-F238E27FC236}">
                  <a16:creationId xmlns:a16="http://schemas.microsoft.com/office/drawing/2014/main" id="{40A94EBF-B33D-44AD-8B09-B30C3DB4CFCC}"/>
                </a:ext>
              </a:extLst>
            </p:cNvPr>
            <p:cNvSpPr/>
            <p:nvPr/>
          </p:nvSpPr>
          <p:spPr>
            <a:xfrm rot="2770967">
              <a:off x="6586891" y="2398898"/>
              <a:ext cx="781050" cy="752475"/>
            </a:xfrm>
            <a:prstGeom prst="halfFrame">
              <a:avLst>
                <a:gd name="adj1" fmla="val 16877"/>
                <a:gd name="adj2" fmla="val 1561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70" name="Half Frame 276">
              <a:extLst>
                <a:ext uri="{FF2B5EF4-FFF2-40B4-BE49-F238E27FC236}">
                  <a16:creationId xmlns:a16="http://schemas.microsoft.com/office/drawing/2014/main" id="{F49A2FFD-B092-435D-ADB4-31C45F0017DE}"/>
                </a:ext>
              </a:extLst>
            </p:cNvPr>
            <p:cNvSpPr/>
            <p:nvPr/>
          </p:nvSpPr>
          <p:spPr>
            <a:xfrm rot="13382731">
              <a:off x="6586536" y="1315098"/>
              <a:ext cx="781050" cy="752475"/>
            </a:xfrm>
            <a:prstGeom prst="halfFrame">
              <a:avLst>
                <a:gd name="adj1" fmla="val 16877"/>
                <a:gd name="adj2" fmla="val 1561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71" name="TextBox 273">
            <a:extLst>
              <a:ext uri="{FF2B5EF4-FFF2-40B4-BE49-F238E27FC236}">
                <a16:creationId xmlns:a16="http://schemas.microsoft.com/office/drawing/2014/main" id="{145E3D08-3419-41B0-A91B-EDD7510EA654}"/>
              </a:ext>
            </a:extLst>
          </p:cNvPr>
          <p:cNvSpPr txBox="1"/>
          <p:nvPr/>
        </p:nvSpPr>
        <p:spPr>
          <a:xfrm>
            <a:off x="21328669" y="22160371"/>
            <a:ext cx="3242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Breaking Routine</a:t>
            </a:r>
            <a:endParaRPr lang="en-IN" sz="2800" b="1" dirty="0"/>
          </a:p>
        </p:txBody>
      </p:sp>
      <p:grpSp>
        <p:nvGrpSpPr>
          <p:cNvPr id="172" name="Gruppieren 171"/>
          <p:cNvGrpSpPr/>
          <p:nvPr/>
        </p:nvGrpSpPr>
        <p:grpSpPr>
          <a:xfrm>
            <a:off x="21999707" y="22698045"/>
            <a:ext cx="1335128" cy="1345792"/>
            <a:chOff x="24337227" y="19663624"/>
            <a:chExt cx="2175544" cy="2309340"/>
          </a:xfrm>
        </p:grpSpPr>
        <p:sp>
          <p:nvSpPr>
            <p:cNvPr id="173" name="Halbbogen 172"/>
            <p:cNvSpPr/>
            <p:nvPr/>
          </p:nvSpPr>
          <p:spPr>
            <a:xfrm>
              <a:off x="25052325" y="20328879"/>
              <a:ext cx="763940" cy="900303"/>
            </a:xfrm>
            <a:prstGeom prst="blockArc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4" name="Halbbogen 173"/>
            <p:cNvSpPr/>
            <p:nvPr/>
          </p:nvSpPr>
          <p:spPr>
            <a:xfrm>
              <a:off x="24661992" y="19981691"/>
              <a:ext cx="1553069" cy="1689734"/>
            </a:xfrm>
            <a:prstGeom prst="blockArc">
              <a:avLst>
                <a:gd name="adj1" fmla="val 10800000"/>
                <a:gd name="adj2" fmla="val 73801"/>
                <a:gd name="adj3" fmla="val 11907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5" name="Halbbogen 174"/>
            <p:cNvSpPr/>
            <p:nvPr/>
          </p:nvSpPr>
          <p:spPr>
            <a:xfrm>
              <a:off x="24337227" y="19663624"/>
              <a:ext cx="2175544" cy="2309340"/>
            </a:xfrm>
            <a:prstGeom prst="blockArc">
              <a:avLst>
                <a:gd name="adj1" fmla="val 10800000"/>
                <a:gd name="adj2" fmla="val 0"/>
                <a:gd name="adj3" fmla="val 7948"/>
              </a:avLst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176" name="Picture 2" descr="Bildergebnis fÃ¼r kÃ¼nstliche intelligenz">
            <a:extLst>
              <a:ext uri="{FF2B5EF4-FFF2-40B4-BE49-F238E27FC236}">
                <a16:creationId xmlns:a16="http://schemas.microsoft.com/office/drawing/2014/main" id="{CA083B88-0D06-4BAF-85C7-6BD3A4074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63" b="87500" l="29948" r="726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103"/>
          <a:stretch/>
        </p:blipFill>
        <p:spPr bwMode="auto">
          <a:xfrm flipH="1">
            <a:off x="23201938" y="24324008"/>
            <a:ext cx="2487479" cy="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288">
            <a:extLst>
              <a:ext uri="{FF2B5EF4-FFF2-40B4-BE49-F238E27FC236}">
                <a16:creationId xmlns:a16="http://schemas.microsoft.com/office/drawing/2014/main" id="{A5996A07-F256-48D8-A173-F227C899A9A7}"/>
              </a:ext>
            </a:extLst>
          </p:cNvPr>
          <p:cNvSpPr txBox="1"/>
          <p:nvPr/>
        </p:nvSpPr>
        <p:spPr>
          <a:xfrm>
            <a:off x="24303326" y="23809851"/>
            <a:ext cx="69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?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223" name="TextBox 288">
            <a:extLst>
              <a:ext uri="{FF2B5EF4-FFF2-40B4-BE49-F238E27FC236}">
                <a16:creationId xmlns:a16="http://schemas.microsoft.com/office/drawing/2014/main" id="{A5996A07-F256-48D8-A173-F227C899A9A7}"/>
              </a:ext>
            </a:extLst>
          </p:cNvPr>
          <p:cNvSpPr txBox="1"/>
          <p:nvPr/>
        </p:nvSpPr>
        <p:spPr>
          <a:xfrm>
            <a:off x="24628921" y="23883833"/>
            <a:ext cx="69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?</a:t>
            </a:r>
            <a:endParaRPr lang="en-IN" sz="3200" b="1" dirty="0">
              <a:solidFill>
                <a:srgbClr val="FF6600"/>
              </a:solidFill>
            </a:endParaRPr>
          </a:p>
        </p:txBody>
      </p:sp>
      <p:sp>
        <p:nvSpPr>
          <p:cNvPr id="231" name="TextBox 288">
            <a:extLst>
              <a:ext uri="{FF2B5EF4-FFF2-40B4-BE49-F238E27FC236}">
                <a16:creationId xmlns:a16="http://schemas.microsoft.com/office/drawing/2014/main" id="{A5996A07-F256-48D8-A173-F227C899A9A7}"/>
              </a:ext>
            </a:extLst>
          </p:cNvPr>
          <p:cNvSpPr txBox="1"/>
          <p:nvPr/>
        </p:nvSpPr>
        <p:spPr>
          <a:xfrm>
            <a:off x="24877327" y="24112710"/>
            <a:ext cx="69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?</a:t>
            </a:r>
            <a:endParaRPr lang="en-IN" sz="3200" b="1" dirty="0">
              <a:solidFill>
                <a:srgbClr val="0070C0"/>
              </a:solidFill>
            </a:endParaRPr>
          </a:p>
        </p:txBody>
      </p:sp>
      <p:sp>
        <p:nvSpPr>
          <p:cNvPr id="17" name="Gewitterblitz 16"/>
          <p:cNvSpPr/>
          <p:nvPr/>
        </p:nvSpPr>
        <p:spPr>
          <a:xfrm>
            <a:off x="8297552" y="35906403"/>
            <a:ext cx="513249" cy="537108"/>
          </a:xfrm>
          <a:prstGeom prst="lightningBol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88328"/>
      </p:ext>
    </p:extLst>
  </p:cSld>
  <p:clrMapOvr>
    <a:masterClrMapping/>
  </p:clrMapOvr>
</p:sld>
</file>

<file path=ppt/theme/theme1.xml><?xml version="1.0" encoding="utf-8"?>
<a:theme xmlns:a="http://schemas.openxmlformats.org/drawingml/2006/main" name="4_Textfolie mit Unterpunkten">
  <a:themeElements>
    <a:clrScheme name="TH-Köln-Einfaches Farbklima">
      <a:dk1>
        <a:srgbClr val="000000"/>
      </a:dk1>
      <a:lt1>
        <a:srgbClr val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A00008"/>
      </a:accent4>
      <a:accent5>
        <a:srgbClr val="BB3800"/>
      </a:accent5>
      <a:accent6>
        <a:srgbClr val="740B5C"/>
      </a:accent6>
      <a:hlink>
        <a:srgbClr val="005294"/>
      </a:hlink>
      <a:folHlink>
        <a:srgbClr val="6783B4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410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Lucida Grande</vt:lpstr>
      <vt:lpstr>Symbol</vt:lpstr>
      <vt:lpstr>Wingdings</vt:lpstr>
      <vt:lpstr>4_Textfolie mit Unterpunkten</vt:lpstr>
      <vt:lpstr>PowerPoint Presentation</vt:lpstr>
    </vt:vector>
  </TitlesOfParts>
  <Company>fh-köln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Shantanu Dave</dc:creator>
  <cp:lastModifiedBy>Shantanu Dave</cp:lastModifiedBy>
  <cp:revision>354</cp:revision>
  <cp:lastPrinted>2020-03-10T08:38:30Z</cp:lastPrinted>
  <dcterms:created xsi:type="dcterms:W3CDTF">2015-08-16T11:38:41Z</dcterms:created>
  <dcterms:modified xsi:type="dcterms:W3CDTF">2020-03-10T14:44:53Z</dcterms:modified>
</cp:coreProperties>
</file>